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5" r:id="rId2"/>
    <p:sldId id="274" r:id="rId3"/>
    <p:sldId id="292" r:id="rId4"/>
    <p:sldId id="259" r:id="rId5"/>
    <p:sldId id="258" r:id="rId6"/>
    <p:sldId id="257" r:id="rId7"/>
    <p:sldId id="279" r:id="rId8"/>
    <p:sldId id="286" r:id="rId9"/>
    <p:sldId id="284" r:id="rId10"/>
    <p:sldId id="285" r:id="rId11"/>
    <p:sldId id="288" r:id="rId12"/>
    <p:sldId id="289" r:id="rId13"/>
    <p:sldId id="290" r:id="rId14"/>
    <p:sldId id="29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BE1C4-CC6F-4D05-A0EE-467B39F9A9F3}" type="datetimeFigureOut">
              <a:rPr lang="en-US" smtClean="0"/>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3BD83-93E8-44D2-9FDA-FC7E688FC6B0}" type="slidenum">
              <a:rPr lang="en-US" smtClean="0"/>
              <a:t>‹#›</a:t>
            </a:fld>
            <a:endParaRPr lang="en-US"/>
          </a:p>
        </p:txBody>
      </p:sp>
    </p:spTree>
    <p:extLst>
      <p:ext uri="{BB962C8B-B14F-4D97-AF65-F5344CB8AC3E}">
        <p14:creationId xmlns:p14="http://schemas.microsoft.com/office/powerpoint/2010/main" val="2799466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1F1282-7219-45A7-A356-F46E20E165E2}"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F1282-7219-45A7-A356-F46E20E165E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F1282-7219-45A7-A356-F46E20E165E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F1282-7219-45A7-A356-F46E20E165E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F1282-7219-45A7-A356-F46E20E165E2}"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4228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F1282-7219-45A7-A356-F46E20E165E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70075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F1282-7219-45A7-A356-F46E20E165E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9777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F1282-7219-45A7-A356-F46E20E165E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5875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1F1282-7219-45A7-A356-F46E20E165E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66685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7C16-CF5D-4E2A-933D-E4EC8E317C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BCB47D-FBD9-4C69-8F43-587B4AA3FA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926B8F-C8C2-4DD7-B8C5-03BEC0C6E18B}"/>
              </a:ext>
            </a:extLst>
          </p:cNvPr>
          <p:cNvSpPr>
            <a:spLocks noGrp="1"/>
          </p:cNvSpPr>
          <p:nvPr>
            <p:ph type="dt" sz="half" idx="10"/>
          </p:nvPr>
        </p:nvSpPr>
        <p:spPr/>
        <p:txBody>
          <a:bodyPr/>
          <a:lstStyle/>
          <a:p>
            <a:fld id="{DE2FB410-B1FA-4D69-88D8-8CF41F70D19D}" type="datetimeFigureOut">
              <a:rPr lang="en-US" smtClean="0"/>
              <a:t>4/28/2022</a:t>
            </a:fld>
            <a:endParaRPr lang="en-US"/>
          </a:p>
        </p:txBody>
      </p:sp>
      <p:sp>
        <p:nvSpPr>
          <p:cNvPr id="5" name="Footer Placeholder 4">
            <a:extLst>
              <a:ext uri="{FF2B5EF4-FFF2-40B4-BE49-F238E27FC236}">
                <a16:creationId xmlns:a16="http://schemas.microsoft.com/office/drawing/2014/main" id="{02652FB6-52C3-4E84-A5E9-8B9AFF497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587BFA-B91C-4792-B06C-52B446518D7F}"/>
              </a:ext>
            </a:extLst>
          </p:cNvPr>
          <p:cNvSpPr>
            <a:spLocks noGrp="1"/>
          </p:cNvSpPr>
          <p:nvPr>
            <p:ph type="sldNum" sz="quarter" idx="12"/>
          </p:nvPr>
        </p:nvSpPr>
        <p:spPr/>
        <p:txBody>
          <a:bodyPr/>
          <a:lstStyle/>
          <a:p>
            <a:fld id="{AC313840-13B5-43BC-92CD-616F284320A9}" type="slidenum">
              <a:rPr lang="en-US" smtClean="0"/>
              <a:t>‹#›</a:t>
            </a:fld>
            <a:endParaRPr lang="en-US"/>
          </a:p>
        </p:txBody>
      </p:sp>
    </p:spTree>
    <p:extLst>
      <p:ext uri="{BB962C8B-B14F-4D97-AF65-F5344CB8AC3E}">
        <p14:creationId xmlns:p14="http://schemas.microsoft.com/office/powerpoint/2010/main" val="277703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5915-E822-4B87-85BD-8C1980931D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392BCA-0208-4109-889C-8A217F5CBA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79A4-4AC3-4C42-9E6F-E8658FC13ADC}"/>
              </a:ext>
            </a:extLst>
          </p:cNvPr>
          <p:cNvSpPr>
            <a:spLocks noGrp="1"/>
          </p:cNvSpPr>
          <p:nvPr>
            <p:ph type="dt" sz="half" idx="10"/>
          </p:nvPr>
        </p:nvSpPr>
        <p:spPr/>
        <p:txBody>
          <a:bodyPr/>
          <a:lstStyle/>
          <a:p>
            <a:fld id="{DE2FB410-B1FA-4D69-88D8-8CF41F70D19D}" type="datetimeFigureOut">
              <a:rPr lang="en-US" smtClean="0"/>
              <a:t>4/28/2022</a:t>
            </a:fld>
            <a:endParaRPr lang="en-US"/>
          </a:p>
        </p:txBody>
      </p:sp>
      <p:sp>
        <p:nvSpPr>
          <p:cNvPr id="5" name="Footer Placeholder 4">
            <a:extLst>
              <a:ext uri="{FF2B5EF4-FFF2-40B4-BE49-F238E27FC236}">
                <a16:creationId xmlns:a16="http://schemas.microsoft.com/office/drawing/2014/main" id="{40A5ACD9-8C44-4C19-AC0F-F721F0E526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66978-720B-4C30-ABC8-BBB043300846}"/>
              </a:ext>
            </a:extLst>
          </p:cNvPr>
          <p:cNvSpPr>
            <a:spLocks noGrp="1"/>
          </p:cNvSpPr>
          <p:nvPr>
            <p:ph type="sldNum" sz="quarter" idx="12"/>
          </p:nvPr>
        </p:nvSpPr>
        <p:spPr/>
        <p:txBody>
          <a:bodyPr/>
          <a:lstStyle/>
          <a:p>
            <a:fld id="{AC313840-13B5-43BC-92CD-616F284320A9}" type="slidenum">
              <a:rPr lang="en-US" smtClean="0"/>
              <a:t>‹#›</a:t>
            </a:fld>
            <a:endParaRPr lang="en-US"/>
          </a:p>
        </p:txBody>
      </p:sp>
    </p:spTree>
    <p:extLst>
      <p:ext uri="{BB962C8B-B14F-4D97-AF65-F5344CB8AC3E}">
        <p14:creationId xmlns:p14="http://schemas.microsoft.com/office/powerpoint/2010/main" val="147584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491E41-0898-4B30-AF46-AC8F35762A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8D6775-E284-4DEA-BEB6-57BF16D27D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62B1D-32AE-40A4-A46E-73FE02C79110}"/>
              </a:ext>
            </a:extLst>
          </p:cNvPr>
          <p:cNvSpPr>
            <a:spLocks noGrp="1"/>
          </p:cNvSpPr>
          <p:nvPr>
            <p:ph type="dt" sz="half" idx="10"/>
          </p:nvPr>
        </p:nvSpPr>
        <p:spPr/>
        <p:txBody>
          <a:bodyPr/>
          <a:lstStyle/>
          <a:p>
            <a:fld id="{DE2FB410-B1FA-4D69-88D8-8CF41F70D19D}" type="datetimeFigureOut">
              <a:rPr lang="en-US" smtClean="0"/>
              <a:t>4/28/2022</a:t>
            </a:fld>
            <a:endParaRPr lang="en-US"/>
          </a:p>
        </p:txBody>
      </p:sp>
      <p:sp>
        <p:nvSpPr>
          <p:cNvPr id="5" name="Footer Placeholder 4">
            <a:extLst>
              <a:ext uri="{FF2B5EF4-FFF2-40B4-BE49-F238E27FC236}">
                <a16:creationId xmlns:a16="http://schemas.microsoft.com/office/drawing/2014/main" id="{68A0C93C-2C41-45DF-AABB-8607EC9C8B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5BD19C-A0CA-4908-8A83-F2AF36309B7C}"/>
              </a:ext>
            </a:extLst>
          </p:cNvPr>
          <p:cNvSpPr>
            <a:spLocks noGrp="1"/>
          </p:cNvSpPr>
          <p:nvPr>
            <p:ph type="sldNum" sz="quarter" idx="12"/>
          </p:nvPr>
        </p:nvSpPr>
        <p:spPr/>
        <p:txBody>
          <a:bodyPr/>
          <a:lstStyle/>
          <a:p>
            <a:fld id="{AC313840-13B5-43BC-92CD-616F284320A9}" type="slidenum">
              <a:rPr lang="en-US" smtClean="0"/>
              <a:t>‹#›</a:t>
            </a:fld>
            <a:endParaRPr lang="en-US"/>
          </a:p>
        </p:txBody>
      </p:sp>
    </p:spTree>
    <p:extLst>
      <p:ext uri="{BB962C8B-B14F-4D97-AF65-F5344CB8AC3E}">
        <p14:creationId xmlns:p14="http://schemas.microsoft.com/office/powerpoint/2010/main" val="3365446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F1C4-176F-4092-AAA6-E540E6CFFA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790B1-7114-407E-B777-5E56977C74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01BD9-0F4E-40FC-996D-415A83C798B3}"/>
              </a:ext>
            </a:extLst>
          </p:cNvPr>
          <p:cNvSpPr>
            <a:spLocks noGrp="1"/>
          </p:cNvSpPr>
          <p:nvPr>
            <p:ph type="dt" sz="half" idx="10"/>
          </p:nvPr>
        </p:nvSpPr>
        <p:spPr/>
        <p:txBody>
          <a:bodyPr/>
          <a:lstStyle/>
          <a:p>
            <a:fld id="{DE2FB410-B1FA-4D69-88D8-8CF41F70D19D}" type="datetimeFigureOut">
              <a:rPr lang="en-US" smtClean="0"/>
              <a:t>4/28/2022</a:t>
            </a:fld>
            <a:endParaRPr lang="en-US"/>
          </a:p>
        </p:txBody>
      </p:sp>
      <p:sp>
        <p:nvSpPr>
          <p:cNvPr id="5" name="Footer Placeholder 4">
            <a:extLst>
              <a:ext uri="{FF2B5EF4-FFF2-40B4-BE49-F238E27FC236}">
                <a16:creationId xmlns:a16="http://schemas.microsoft.com/office/drawing/2014/main" id="{DFD57726-B723-4E4E-A8EF-F9665D547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9D1F3-53D6-4B81-AE6C-DF9693DCE1B9}"/>
              </a:ext>
            </a:extLst>
          </p:cNvPr>
          <p:cNvSpPr>
            <a:spLocks noGrp="1"/>
          </p:cNvSpPr>
          <p:nvPr>
            <p:ph type="sldNum" sz="quarter" idx="12"/>
          </p:nvPr>
        </p:nvSpPr>
        <p:spPr/>
        <p:txBody>
          <a:bodyPr/>
          <a:lstStyle/>
          <a:p>
            <a:fld id="{AC313840-13B5-43BC-92CD-616F284320A9}" type="slidenum">
              <a:rPr lang="en-US" smtClean="0"/>
              <a:t>‹#›</a:t>
            </a:fld>
            <a:endParaRPr lang="en-US"/>
          </a:p>
        </p:txBody>
      </p:sp>
    </p:spTree>
    <p:extLst>
      <p:ext uri="{BB962C8B-B14F-4D97-AF65-F5344CB8AC3E}">
        <p14:creationId xmlns:p14="http://schemas.microsoft.com/office/powerpoint/2010/main" val="8032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C93D-8F65-424A-BE1B-D14320B48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641167-0207-4D39-AC83-D203003DBD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7C3A9A-0F65-4512-8EFC-3AFD573D6ACE}"/>
              </a:ext>
            </a:extLst>
          </p:cNvPr>
          <p:cNvSpPr>
            <a:spLocks noGrp="1"/>
          </p:cNvSpPr>
          <p:nvPr>
            <p:ph type="dt" sz="half" idx="10"/>
          </p:nvPr>
        </p:nvSpPr>
        <p:spPr/>
        <p:txBody>
          <a:bodyPr/>
          <a:lstStyle/>
          <a:p>
            <a:fld id="{DE2FB410-B1FA-4D69-88D8-8CF41F70D19D}" type="datetimeFigureOut">
              <a:rPr lang="en-US" smtClean="0"/>
              <a:t>4/28/2022</a:t>
            </a:fld>
            <a:endParaRPr lang="en-US"/>
          </a:p>
        </p:txBody>
      </p:sp>
      <p:sp>
        <p:nvSpPr>
          <p:cNvPr id="5" name="Footer Placeholder 4">
            <a:extLst>
              <a:ext uri="{FF2B5EF4-FFF2-40B4-BE49-F238E27FC236}">
                <a16:creationId xmlns:a16="http://schemas.microsoft.com/office/drawing/2014/main" id="{AE85ADE9-6747-4096-A976-9D5E814DED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3D867-1515-42F0-887C-CED8B0545788}"/>
              </a:ext>
            </a:extLst>
          </p:cNvPr>
          <p:cNvSpPr>
            <a:spLocks noGrp="1"/>
          </p:cNvSpPr>
          <p:nvPr>
            <p:ph type="sldNum" sz="quarter" idx="12"/>
          </p:nvPr>
        </p:nvSpPr>
        <p:spPr/>
        <p:txBody>
          <a:bodyPr/>
          <a:lstStyle/>
          <a:p>
            <a:fld id="{AC313840-13B5-43BC-92CD-616F284320A9}" type="slidenum">
              <a:rPr lang="en-US" smtClean="0"/>
              <a:t>‹#›</a:t>
            </a:fld>
            <a:endParaRPr lang="en-US"/>
          </a:p>
        </p:txBody>
      </p:sp>
    </p:spTree>
    <p:extLst>
      <p:ext uri="{BB962C8B-B14F-4D97-AF65-F5344CB8AC3E}">
        <p14:creationId xmlns:p14="http://schemas.microsoft.com/office/powerpoint/2010/main" val="2775329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6A0C-3162-4CEF-B969-A31CA9F10E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43E13E-FCC4-4E77-A15E-CD4B8C1F7F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DDD992-ECE3-42E7-9CBD-467B1C14B8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80E561-0D30-47A4-AC01-D74F19A985A5}"/>
              </a:ext>
            </a:extLst>
          </p:cNvPr>
          <p:cNvSpPr>
            <a:spLocks noGrp="1"/>
          </p:cNvSpPr>
          <p:nvPr>
            <p:ph type="dt" sz="half" idx="10"/>
          </p:nvPr>
        </p:nvSpPr>
        <p:spPr/>
        <p:txBody>
          <a:bodyPr/>
          <a:lstStyle/>
          <a:p>
            <a:fld id="{DE2FB410-B1FA-4D69-88D8-8CF41F70D19D}" type="datetimeFigureOut">
              <a:rPr lang="en-US" smtClean="0"/>
              <a:t>4/28/2022</a:t>
            </a:fld>
            <a:endParaRPr lang="en-US"/>
          </a:p>
        </p:txBody>
      </p:sp>
      <p:sp>
        <p:nvSpPr>
          <p:cNvPr id="6" name="Footer Placeholder 5">
            <a:extLst>
              <a:ext uri="{FF2B5EF4-FFF2-40B4-BE49-F238E27FC236}">
                <a16:creationId xmlns:a16="http://schemas.microsoft.com/office/drawing/2014/main" id="{BC00E748-0795-4782-9B19-A16F188B3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836F3E-87FB-4279-8904-AEC6F77320BB}"/>
              </a:ext>
            </a:extLst>
          </p:cNvPr>
          <p:cNvSpPr>
            <a:spLocks noGrp="1"/>
          </p:cNvSpPr>
          <p:nvPr>
            <p:ph type="sldNum" sz="quarter" idx="12"/>
          </p:nvPr>
        </p:nvSpPr>
        <p:spPr/>
        <p:txBody>
          <a:bodyPr/>
          <a:lstStyle/>
          <a:p>
            <a:fld id="{AC313840-13B5-43BC-92CD-616F284320A9}" type="slidenum">
              <a:rPr lang="en-US" smtClean="0"/>
              <a:t>‹#›</a:t>
            </a:fld>
            <a:endParaRPr lang="en-US"/>
          </a:p>
        </p:txBody>
      </p:sp>
    </p:spTree>
    <p:extLst>
      <p:ext uri="{BB962C8B-B14F-4D97-AF65-F5344CB8AC3E}">
        <p14:creationId xmlns:p14="http://schemas.microsoft.com/office/powerpoint/2010/main" val="291582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B089A-3DCA-4F6D-86E4-5B1DA692C5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DACD8B-4028-4798-A68D-5E7E24E7EA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619B6F-AA18-4A6A-A7C9-C4225554A5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14FB98-8E34-43E3-ABA3-1EA6055FA1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D82E7E-41D8-4B10-A035-B9EAA767EE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5256E2-611A-40F7-9A3A-B08D4540A1FC}"/>
              </a:ext>
            </a:extLst>
          </p:cNvPr>
          <p:cNvSpPr>
            <a:spLocks noGrp="1"/>
          </p:cNvSpPr>
          <p:nvPr>
            <p:ph type="dt" sz="half" idx="10"/>
          </p:nvPr>
        </p:nvSpPr>
        <p:spPr/>
        <p:txBody>
          <a:bodyPr/>
          <a:lstStyle/>
          <a:p>
            <a:fld id="{DE2FB410-B1FA-4D69-88D8-8CF41F70D19D}" type="datetimeFigureOut">
              <a:rPr lang="en-US" smtClean="0"/>
              <a:t>4/28/2022</a:t>
            </a:fld>
            <a:endParaRPr lang="en-US"/>
          </a:p>
        </p:txBody>
      </p:sp>
      <p:sp>
        <p:nvSpPr>
          <p:cNvPr id="8" name="Footer Placeholder 7">
            <a:extLst>
              <a:ext uri="{FF2B5EF4-FFF2-40B4-BE49-F238E27FC236}">
                <a16:creationId xmlns:a16="http://schemas.microsoft.com/office/drawing/2014/main" id="{85DA0193-047D-49B0-A35B-38A86B6136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9A94DA-B3FB-42F3-9BDB-9BE7E64556D6}"/>
              </a:ext>
            </a:extLst>
          </p:cNvPr>
          <p:cNvSpPr>
            <a:spLocks noGrp="1"/>
          </p:cNvSpPr>
          <p:nvPr>
            <p:ph type="sldNum" sz="quarter" idx="12"/>
          </p:nvPr>
        </p:nvSpPr>
        <p:spPr/>
        <p:txBody>
          <a:bodyPr/>
          <a:lstStyle/>
          <a:p>
            <a:fld id="{AC313840-13B5-43BC-92CD-616F284320A9}" type="slidenum">
              <a:rPr lang="en-US" smtClean="0"/>
              <a:t>‹#›</a:t>
            </a:fld>
            <a:endParaRPr lang="en-US"/>
          </a:p>
        </p:txBody>
      </p:sp>
    </p:spTree>
    <p:extLst>
      <p:ext uri="{BB962C8B-B14F-4D97-AF65-F5344CB8AC3E}">
        <p14:creationId xmlns:p14="http://schemas.microsoft.com/office/powerpoint/2010/main" val="3416788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62BD-2820-49B8-A912-8A218B061E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89C639-1AF4-4D42-98A1-56704A0D7BF3}"/>
              </a:ext>
            </a:extLst>
          </p:cNvPr>
          <p:cNvSpPr>
            <a:spLocks noGrp="1"/>
          </p:cNvSpPr>
          <p:nvPr>
            <p:ph type="dt" sz="half" idx="10"/>
          </p:nvPr>
        </p:nvSpPr>
        <p:spPr/>
        <p:txBody>
          <a:bodyPr/>
          <a:lstStyle/>
          <a:p>
            <a:fld id="{DE2FB410-B1FA-4D69-88D8-8CF41F70D19D}" type="datetimeFigureOut">
              <a:rPr lang="en-US" smtClean="0"/>
              <a:t>4/28/2022</a:t>
            </a:fld>
            <a:endParaRPr lang="en-US"/>
          </a:p>
        </p:txBody>
      </p:sp>
      <p:sp>
        <p:nvSpPr>
          <p:cNvPr id="4" name="Footer Placeholder 3">
            <a:extLst>
              <a:ext uri="{FF2B5EF4-FFF2-40B4-BE49-F238E27FC236}">
                <a16:creationId xmlns:a16="http://schemas.microsoft.com/office/drawing/2014/main" id="{390A7770-2333-4B64-9018-56DE64D77F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BC6736-2113-4032-BA20-1FDF4444B78F}"/>
              </a:ext>
            </a:extLst>
          </p:cNvPr>
          <p:cNvSpPr>
            <a:spLocks noGrp="1"/>
          </p:cNvSpPr>
          <p:nvPr>
            <p:ph type="sldNum" sz="quarter" idx="12"/>
          </p:nvPr>
        </p:nvSpPr>
        <p:spPr/>
        <p:txBody>
          <a:bodyPr/>
          <a:lstStyle/>
          <a:p>
            <a:fld id="{AC313840-13B5-43BC-92CD-616F284320A9}" type="slidenum">
              <a:rPr lang="en-US" smtClean="0"/>
              <a:t>‹#›</a:t>
            </a:fld>
            <a:endParaRPr lang="en-US"/>
          </a:p>
        </p:txBody>
      </p:sp>
    </p:spTree>
    <p:extLst>
      <p:ext uri="{BB962C8B-B14F-4D97-AF65-F5344CB8AC3E}">
        <p14:creationId xmlns:p14="http://schemas.microsoft.com/office/powerpoint/2010/main" val="317101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272A7D-3C64-4C23-B09B-D55D1FB93C76}"/>
              </a:ext>
            </a:extLst>
          </p:cNvPr>
          <p:cNvSpPr>
            <a:spLocks noGrp="1"/>
          </p:cNvSpPr>
          <p:nvPr>
            <p:ph type="dt" sz="half" idx="10"/>
          </p:nvPr>
        </p:nvSpPr>
        <p:spPr/>
        <p:txBody>
          <a:bodyPr/>
          <a:lstStyle/>
          <a:p>
            <a:fld id="{DE2FB410-B1FA-4D69-88D8-8CF41F70D19D}" type="datetimeFigureOut">
              <a:rPr lang="en-US" smtClean="0"/>
              <a:t>4/28/2022</a:t>
            </a:fld>
            <a:endParaRPr lang="en-US"/>
          </a:p>
        </p:txBody>
      </p:sp>
      <p:sp>
        <p:nvSpPr>
          <p:cNvPr id="3" name="Footer Placeholder 2">
            <a:extLst>
              <a:ext uri="{FF2B5EF4-FFF2-40B4-BE49-F238E27FC236}">
                <a16:creationId xmlns:a16="http://schemas.microsoft.com/office/drawing/2014/main" id="{23349392-EB12-4F06-820A-F6B265B5E9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CC8E4A-32A0-42FC-8168-A4F7C9CC9051}"/>
              </a:ext>
            </a:extLst>
          </p:cNvPr>
          <p:cNvSpPr>
            <a:spLocks noGrp="1"/>
          </p:cNvSpPr>
          <p:nvPr>
            <p:ph type="sldNum" sz="quarter" idx="12"/>
          </p:nvPr>
        </p:nvSpPr>
        <p:spPr/>
        <p:txBody>
          <a:bodyPr/>
          <a:lstStyle/>
          <a:p>
            <a:fld id="{AC313840-13B5-43BC-92CD-616F284320A9}" type="slidenum">
              <a:rPr lang="en-US" smtClean="0"/>
              <a:t>‹#›</a:t>
            </a:fld>
            <a:endParaRPr lang="en-US"/>
          </a:p>
        </p:txBody>
      </p:sp>
    </p:spTree>
    <p:extLst>
      <p:ext uri="{BB962C8B-B14F-4D97-AF65-F5344CB8AC3E}">
        <p14:creationId xmlns:p14="http://schemas.microsoft.com/office/powerpoint/2010/main" val="1936883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0C65-7F59-436B-8E68-2C083DD738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4ECBCC-4A42-4E7D-8EA5-203E41F3B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136ED9-6EC3-46D8-A46A-6A8182D7D5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D1D57-5D14-4A03-8780-734BB30FEC4D}"/>
              </a:ext>
            </a:extLst>
          </p:cNvPr>
          <p:cNvSpPr>
            <a:spLocks noGrp="1"/>
          </p:cNvSpPr>
          <p:nvPr>
            <p:ph type="dt" sz="half" idx="10"/>
          </p:nvPr>
        </p:nvSpPr>
        <p:spPr/>
        <p:txBody>
          <a:bodyPr/>
          <a:lstStyle/>
          <a:p>
            <a:fld id="{DE2FB410-B1FA-4D69-88D8-8CF41F70D19D}" type="datetimeFigureOut">
              <a:rPr lang="en-US" smtClean="0"/>
              <a:t>4/28/2022</a:t>
            </a:fld>
            <a:endParaRPr lang="en-US"/>
          </a:p>
        </p:txBody>
      </p:sp>
      <p:sp>
        <p:nvSpPr>
          <p:cNvPr id="6" name="Footer Placeholder 5">
            <a:extLst>
              <a:ext uri="{FF2B5EF4-FFF2-40B4-BE49-F238E27FC236}">
                <a16:creationId xmlns:a16="http://schemas.microsoft.com/office/drawing/2014/main" id="{A3D9111F-6004-4599-9EF4-D0A102CD2D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0F1D3E-BF66-4DD8-B6BA-13F3228B60D4}"/>
              </a:ext>
            </a:extLst>
          </p:cNvPr>
          <p:cNvSpPr>
            <a:spLocks noGrp="1"/>
          </p:cNvSpPr>
          <p:nvPr>
            <p:ph type="sldNum" sz="quarter" idx="12"/>
          </p:nvPr>
        </p:nvSpPr>
        <p:spPr/>
        <p:txBody>
          <a:bodyPr/>
          <a:lstStyle/>
          <a:p>
            <a:fld id="{AC313840-13B5-43BC-92CD-616F284320A9}" type="slidenum">
              <a:rPr lang="en-US" smtClean="0"/>
              <a:t>‹#›</a:t>
            </a:fld>
            <a:endParaRPr lang="en-US"/>
          </a:p>
        </p:txBody>
      </p:sp>
    </p:spTree>
    <p:extLst>
      <p:ext uri="{BB962C8B-B14F-4D97-AF65-F5344CB8AC3E}">
        <p14:creationId xmlns:p14="http://schemas.microsoft.com/office/powerpoint/2010/main" val="1248459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F6D40-CE91-4A5E-8F7E-2C88E137FB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15789C-7569-4CC5-AEAA-93695A5F63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763CDB-0603-4A71-89A2-80EE5D4A4C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3847-7B56-4867-930A-D69B49D93AE7}"/>
              </a:ext>
            </a:extLst>
          </p:cNvPr>
          <p:cNvSpPr>
            <a:spLocks noGrp="1"/>
          </p:cNvSpPr>
          <p:nvPr>
            <p:ph type="dt" sz="half" idx="10"/>
          </p:nvPr>
        </p:nvSpPr>
        <p:spPr/>
        <p:txBody>
          <a:bodyPr/>
          <a:lstStyle/>
          <a:p>
            <a:fld id="{DE2FB410-B1FA-4D69-88D8-8CF41F70D19D}" type="datetimeFigureOut">
              <a:rPr lang="en-US" smtClean="0"/>
              <a:t>4/28/2022</a:t>
            </a:fld>
            <a:endParaRPr lang="en-US"/>
          </a:p>
        </p:txBody>
      </p:sp>
      <p:sp>
        <p:nvSpPr>
          <p:cNvPr id="6" name="Footer Placeholder 5">
            <a:extLst>
              <a:ext uri="{FF2B5EF4-FFF2-40B4-BE49-F238E27FC236}">
                <a16:creationId xmlns:a16="http://schemas.microsoft.com/office/drawing/2014/main" id="{88EFEEAC-D5A6-4664-9F2F-D8E505A9D9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5A584-DBDD-47C2-B23C-21B693E02B8C}"/>
              </a:ext>
            </a:extLst>
          </p:cNvPr>
          <p:cNvSpPr>
            <a:spLocks noGrp="1"/>
          </p:cNvSpPr>
          <p:nvPr>
            <p:ph type="sldNum" sz="quarter" idx="12"/>
          </p:nvPr>
        </p:nvSpPr>
        <p:spPr/>
        <p:txBody>
          <a:bodyPr/>
          <a:lstStyle/>
          <a:p>
            <a:fld id="{AC313840-13B5-43BC-92CD-616F284320A9}" type="slidenum">
              <a:rPr lang="en-US" smtClean="0"/>
              <a:t>‹#›</a:t>
            </a:fld>
            <a:endParaRPr lang="en-US"/>
          </a:p>
        </p:txBody>
      </p:sp>
    </p:spTree>
    <p:extLst>
      <p:ext uri="{BB962C8B-B14F-4D97-AF65-F5344CB8AC3E}">
        <p14:creationId xmlns:p14="http://schemas.microsoft.com/office/powerpoint/2010/main" val="3162991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4F82A4-32DB-4C7E-B75A-820635FABA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AD8BC0-8E8F-45DF-AA8E-541F4AD1D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48526-F83A-49F1-819D-D8F3507663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FB410-B1FA-4D69-88D8-8CF41F70D19D}" type="datetimeFigureOut">
              <a:rPr lang="en-US" smtClean="0"/>
              <a:t>4/28/2022</a:t>
            </a:fld>
            <a:endParaRPr lang="en-US"/>
          </a:p>
        </p:txBody>
      </p:sp>
      <p:sp>
        <p:nvSpPr>
          <p:cNvPr id="5" name="Footer Placeholder 4">
            <a:extLst>
              <a:ext uri="{FF2B5EF4-FFF2-40B4-BE49-F238E27FC236}">
                <a16:creationId xmlns:a16="http://schemas.microsoft.com/office/drawing/2014/main" id="{0E49CBF7-CB1A-4726-9771-78673ADD4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AE607C-DFBD-413D-A070-E5212752CE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313840-13B5-43BC-92CD-616F284320A9}" type="slidenum">
              <a:rPr lang="en-US" smtClean="0"/>
              <a:t>‹#›</a:t>
            </a:fld>
            <a:endParaRPr lang="en-US"/>
          </a:p>
        </p:txBody>
      </p:sp>
    </p:spTree>
    <p:extLst>
      <p:ext uri="{BB962C8B-B14F-4D97-AF65-F5344CB8AC3E}">
        <p14:creationId xmlns:p14="http://schemas.microsoft.com/office/powerpoint/2010/main" val="4141720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jpe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a:xfrm>
            <a:off x="1837765" y="0"/>
            <a:ext cx="8516468" cy="4258234"/>
          </a:xfrm>
          <a:custGeom>
            <a:avLst/>
            <a:gdLst>
              <a:gd name="connsiteX0" fmla="*/ 0 w 2779060"/>
              <a:gd name="connsiteY0" fmla="*/ 0 h 1389530"/>
              <a:gd name="connsiteX1" fmla="*/ 2779060 w 2779060"/>
              <a:gd name="connsiteY1" fmla="*/ 0 h 1389530"/>
              <a:gd name="connsiteX2" fmla="*/ 1389530 w 2779060"/>
              <a:gd name="connsiteY2" fmla="*/ 1389530 h 1389530"/>
              <a:gd name="connsiteX3" fmla="*/ 0 w 2779060"/>
              <a:gd name="connsiteY3" fmla="*/ 0 h 1389530"/>
            </a:gdLst>
            <a:ahLst/>
            <a:cxnLst>
              <a:cxn ang="0">
                <a:pos x="connsiteX0" y="connsiteY0"/>
              </a:cxn>
              <a:cxn ang="0">
                <a:pos x="connsiteX1" y="connsiteY1"/>
              </a:cxn>
              <a:cxn ang="0">
                <a:pos x="connsiteX2" y="connsiteY2"/>
              </a:cxn>
              <a:cxn ang="0">
                <a:pos x="connsiteX3" y="connsiteY3"/>
              </a:cxn>
            </a:cxnLst>
            <a:rect l="l" t="t" r="r" b="b"/>
            <a:pathLst>
              <a:path w="2779060" h="1389530">
                <a:moveTo>
                  <a:pt x="0" y="0"/>
                </a:moveTo>
                <a:lnTo>
                  <a:pt x="2779060" y="0"/>
                </a:lnTo>
                <a:lnTo>
                  <a:pt x="1389530" y="1389530"/>
                </a:lnTo>
                <a:lnTo>
                  <a:pt x="0" y="0"/>
                </a:lnTo>
                <a:close/>
              </a:path>
            </a:pathLst>
          </a:custGeom>
          <a:solidFill>
            <a:srgbClr val="0F23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61000"/>
                    </a14:imgEffect>
                    <a14:imgEffect>
                      <a14:saturation sat="0"/>
                    </a14:imgEffect>
                  </a14:imgLayer>
                </a14:imgProps>
              </a:ext>
              <a:ext uri="{28A0092B-C50C-407E-A947-70E740481C1C}">
                <a14:useLocalDpi xmlns:a14="http://schemas.microsoft.com/office/drawing/2010/main" val="0"/>
              </a:ext>
            </a:extLst>
          </a:blip>
          <a:srcRect b="23315"/>
          <a:stretch>
            <a:fillRect/>
          </a:stretch>
        </p:blipFill>
        <p:spPr>
          <a:xfrm>
            <a:off x="3568676" y="3951263"/>
            <a:ext cx="5054647" cy="2906737"/>
          </a:xfrm>
          <a:prstGeom prst="rect">
            <a:avLst/>
          </a:prstGeom>
        </p:spPr>
      </p:pic>
      <p:sp>
        <p:nvSpPr>
          <p:cNvPr id="8" name="任意多边形: 形状 7"/>
          <p:cNvSpPr/>
          <p:nvPr/>
        </p:nvSpPr>
        <p:spPr>
          <a:xfrm>
            <a:off x="4052505" y="3372834"/>
            <a:ext cx="4086991" cy="1809344"/>
          </a:xfrm>
          <a:custGeom>
            <a:avLst/>
            <a:gdLst>
              <a:gd name="connsiteX0" fmla="*/ 3182319 w 4086991"/>
              <a:gd name="connsiteY0" fmla="*/ 0 h 1809344"/>
              <a:gd name="connsiteX1" fmla="*/ 4086991 w 4086991"/>
              <a:gd name="connsiteY1" fmla="*/ 904672 h 1809344"/>
              <a:gd name="connsiteX2" fmla="*/ 3182319 w 4086991"/>
              <a:gd name="connsiteY2" fmla="*/ 1809344 h 1809344"/>
              <a:gd name="connsiteX3" fmla="*/ 2277647 w 4086991"/>
              <a:gd name="connsiteY3" fmla="*/ 904672 h 1809344"/>
              <a:gd name="connsiteX4" fmla="*/ 904672 w 4086991"/>
              <a:gd name="connsiteY4" fmla="*/ 0 h 1809344"/>
              <a:gd name="connsiteX5" fmla="*/ 1809344 w 4086991"/>
              <a:gd name="connsiteY5" fmla="*/ 904672 h 1809344"/>
              <a:gd name="connsiteX6" fmla="*/ 904672 w 4086991"/>
              <a:gd name="connsiteY6" fmla="*/ 1809344 h 1809344"/>
              <a:gd name="connsiteX7" fmla="*/ 0 w 4086991"/>
              <a:gd name="connsiteY7" fmla="*/ 904672 h 180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6991" h="1809344">
                <a:moveTo>
                  <a:pt x="3182319" y="0"/>
                </a:moveTo>
                <a:lnTo>
                  <a:pt x="4086991" y="904672"/>
                </a:lnTo>
                <a:lnTo>
                  <a:pt x="3182319" y="1809344"/>
                </a:lnTo>
                <a:lnTo>
                  <a:pt x="2277647" y="904672"/>
                </a:lnTo>
                <a:close/>
                <a:moveTo>
                  <a:pt x="904672" y="0"/>
                </a:moveTo>
                <a:lnTo>
                  <a:pt x="1809344" y="904672"/>
                </a:lnTo>
                <a:lnTo>
                  <a:pt x="904672" y="1809344"/>
                </a:lnTo>
                <a:lnTo>
                  <a:pt x="0" y="904672"/>
                </a:lnTo>
                <a:close/>
              </a:path>
            </a:pathLst>
          </a:cu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文本框 22"/>
          <p:cNvSpPr txBox="1"/>
          <p:nvPr/>
        </p:nvSpPr>
        <p:spPr>
          <a:xfrm>
            <a:off x="3818683" y="496683"/>
            <a:ext cx="4554631" cy="1200329"/>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Garbage</a:t>
            </a:r>
            <a:r>
              <a:rPr lang="zh-CN" altLang="en-US" sz="3600" dirty="0">
                <a:solidFill>
                  <a:schemeClr val="bg1"/>
                </a:solidFill>
                <a:latin typeface="微软雅黑" panose="020B0503020204020204" pitchFamily="34" charset="-122"/>
                <a:ea typeface="微软雅黑" panose="020B0503020204020204" pitchFamily="34" charset="-122"/>
              </a:rPr>
              <a:t> </a:t>
            </a:r>
            <a:r>
              <a:rPr lang="en-US" altLang="zh-CN" sz="3600" dirty="0">
                <a:solidFill>
                  <a:schemeClr val="bg1"/>
                </a:solidFill>
                <a:latin typeface="微软雅黑" panose="020B0503020204020204" pitchFamily="34" charset="-122"/>
                <a:ea typeface="微软雅黑" panose="020B0503020204020204" pitchFamily="34" charset="-122"/>
              </a:rPr>
              <a:t>Dumping</a:t>
            </a:r>
            <a:r>
              <a:rPr lang="zh-CN" altLang="en-US" sz="3600" dirty="0">
                <a:solidFill>
                  <a:schemeClr val="bg1"/>
                </a:solidFill>
                <a:latin typeface="微软雅黑" panose="020B0503020204020204" pitchFamily="34" charset="-122"/>
                <a:ea typeface="微软雅黑" panose="020B0503020204020204" pitchFamily="34" charset="-122"/>
              </a:rPr>
              <a:t> </a:t>
            </a:r>
            <a:r>
              <a:rPr lang="en-US" altLang="zh-CN" sz="3600" dirty="0">
                <a:solidFill>
                  <a:schemeClr val="bg1"/>
                </a:solidFill>
                <a:latin typeface="微软雅黑" panose="020B0503020204020204" pitchFamily="34" charset="-122"/>
                <a:ea typeface="微软雅黑" panose="020B0503020204020204" pitchFamily="34" charset="-122"/>
              </a:rPr>
              <a:t>Reminder</a:t>
            </a:r>
            <a:r>
              <a:rPr lang="zh-CN" altLang="en-US" sz="3600" dirty="0">
                <a:solidFill>
                  <a:schemeClr val="bg1"/>
                </a:solidFill>
                <a:latin typeface="微软雅黑" panose="020B0503020204020204" pitchFamily="34" charset="-122"/>
                <a:ea typeface="微软雅黑" panose="020B0503020204020204" pitchFamily="34" charset="-122"/>
              </a:rPr>
              <a:t> </a:t>
            </a:r>
            <a:r>
              <a:rPr lang="en-US" altLang="zh-CN" sz="3600" dirty="0">
                <a:solidFill>
                  <a:schemeClr val="bg1"/>
                </a:solidFill>
                <a:latin typeface="微软雅黑" panose="020B0503020204020204" pitchFamily="34" charset="-122"/>
                <a:ea typeface="微软雅黑" panose="020B0503020204020204" pitchFamily="34" charset="-122"/>
              </a:rPr>
              <a:t>System</a:t>
            </a:r>
          </a:p>
        </p:txBody>
      </p:sp>
      <p:pic>
        <p:nvPicPr>
          <p:cNvPr id="28" name="徐梦圆 - Wat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00803" y="-155138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20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2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14:presetBounceEnd="60000">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14:bounceEnd="60000">
                                          <p:cBhvr additive="base">
                                            <p:cTn id="15" dur="2000" fill="hold"/>
                                            <p:tgtEl>
                                              <p:spTgt spid="17"/>
                                            </p:tgtEl>
                                            <p:attrNameLst>
                                              <p:attrName>ppt_x</p:attrName>
                                            </p:attrNameLst>
                                          </p:cBhvr>
                                          <p:tavLst>
                                            <p:tav tm="0">
                                              <p:val>
                                                <p:strVal val="#ppt_x"/>
                                              </p:val>
                                            </p:tav>
                                            <p:tav tm="100000">
                                              <p:val>
                                                <p:strVal val="#ppt_x"/>
                                              </p:val>
                                            </p:tav>
                                          </p:tavLst>
                                        </p:anim>
                                        <p:anim calcmode="lin" valueType="num" p14:bounceEnd="60000">
                                          <p:cBhvr additive="base">
                                            <p:cTn id="16" dur="20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2000" fill="hold"/>
                                            <p:tgtEl>
                                              <p:spTgt spid="8"/>
                                            </p:tgtEl>
                                            <p:attrNameLst>
                                              <p:attrName>ppt_w</p:attrName>
                                            </p:attrNameLst>
                                          </p:cBhvr>
                                          <p:tavLst>
                                            <p:tav tm="0">
                                              <p:val>
                                                <p:fltVal val="0"/>
                                              </p:val>
                                            </p:tav>
                                            <p:tav tm="100000">
                                              <p:val>
                                                <p:strVal val="#ppt_w"/>
                                              </p:val>
                                            </p:tav>
                                          </p:tavLst>
                                        </p:anim>
                                        <p:anim calcmode="lin" valueType="num">
                                          <p:cBhvr>
                                            <p:cTn id="22" dur="2000" fill="hold"/>
                                            <p:tgtEl>
                                              <p:spTgt spid="8"/>
                                            </p:tgtEl>
                                            <p:attrNameLst>
                                              <p:attrName>ppt_h</p:attrName>
                                            </p:attrNameLst>
                                          </p:cBhvr>
                                          <p:tavLst>
                                            <p:tav tm="0">
                                              <p:val>
                                                <p:fltVal val="0"/>
                                              </p:val>
                                            </p:tav>
                                            <p:tav tm="100000">
                                              <p:val>
                                                <p:strVal val="#ppt_h"/>
                                              </p:val>
                                            </p:tav>
                                          </p:tavLst>
                                        </p:anim>
                                        <p:animEffect transition="in" filter="fade">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23"/>
                                            </p:tgtEl>
                                            <p:attrNameLst>
                                              <p:attrName>style.visibility</p:attrName>
                                            </p:attrNameLst>
                                          </p:cBhvr>
                                          <p:to>
                                            <p:strVal val="visible"/>
                                          </p:to>
                                        </p:set>
                                        <p:anim calcmode="lin" valueType="num">
                                          <p:cBhvr>
                                            <p:cTn id="28" dur="10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9" dur="1000" fill="hold"/>
                                            <p:tgtEl>
                                              <p:spTgt spid="23"/>
                                            </p:tgtEl>
                                            <p:attrNameLst>
                                              <p:attrName>ppt_y</p:attrName>
                                            </p:attrNameLst>
                                          </p:cBhvr>
                                          <p:tavLst>
                                            <p:tav tm="0">
                                              <p:val>
                                                <p:strVal val="#ppt_y"/>
                                              </p:val>
                                            </p:tav>
                                            <p:tav tm="100000">
                                              <p:val>
                                                <p:strVal val="#ppt_y"/>
                                              </p:val>
                                            </p:tav>
                                          </p:tavLst>
                                        </p:anim>
                                        <p:anim calcmode="lin" valueType="num">
                                          <p:cBhvr>
                                            <p:cTn id="30" dur="10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31" dur="10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32" dur="10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remove" display="0">
                      <p:stCondLst>
                        <p:cond delay="indefinite"/>
                      </p:stCondLst>
                      <p:endCondLst>
                        <p:cond evt="onStopAudio" delay="0">
                          <p:tgtEl>
                            <p:sldTgt/>
                          </p:tgtEl>
                        </p:cond>
                      </p:endCondLst>
                    </p:cTn>
                    <p:tgtEl>
                      <p:spTgt spid="28"/>
                    </p:tgtEl>
                  </p:cMediaNode>
                </p:audio>
              </p:childTnLst>
            </p:cTn>
          </p:par>
        </p:tnLst>
        <p:bldLst>
          <p:bldP spid="7" grpId="0" animBg="1"/>
          <p:bldP spid="8" grpId="0" animBg="1"/>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000" fill="hold"/>
                                            <p:tgtEl>
                                              <p:spTgt spid="7"/>
                                            </p:tgtEl>
                                            <p:attrNameLst>
                                              <p:attrName>ppt_x</p:attrName>
                                            </p:attrNameLst>
                                          </p:cBhvr>
                                          <p:tavLst>
                                            <p:tav tm="0">
                                              <p:val>
                                                <p:strVal val="#ppt_x"/>
                                              </p:val>
                                            </p:tav>
                                            <p:tav tm="100000">
                                              <p:val>
                                                <p:strVal val="#ppt_x"/>
                                              </p:val>
                                            </p:tav>
                                          </p:tavLst>
                                        </p:anim>
                                        <p:anim calcmode="lin" valueType="num">
                                          <p:cBhvr additive="base">
                                            <p:cTn id="12" dur="2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000" fill="hold"/>
                                            <p:tgtEl>
                                              <p:spTgt spid="17"/>
                                            </p:tgtEl>
                                            <p:attrNameLst>
                                              <p:attrName>ppt_x</p:attrName>
                                            </p:attrNameLst>
                                          </p:cBhvr>
                                          <p:tavLst>
                                            <p:tav tm="0">
                                              <p:val>
                                                <p:strVal val="#ppt_x"/>
                                              </p:val>
                                            </p:tav>
                                            <p:tav tm="100000">
                                              <p:val>
                                                <p:strVal val="#ppt_x"/>
                                              </p:val>
                                            </p:tav>
                                          </p:tavLst>
                                        </p:anim>
                                        <p:anim calcmode="lin" valueType="num">
                                          <p:cBhvr additive="base">
                                            <p:cTn id="16" dur="20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2000" fill="hold"/>
                                            <p:tgtEl>
                                              <p:spTgt spid="8"/>
                                            </p:tgtEl>
                                            <p:attrNameLst>
                                              <p:attrName>ppt_w</p:attrName>
                                            </p:attrNameLst>
                                          </p:cBhvr>
                                          <p:tavLst>
                                            <p:tav tm="0">
                                              <p:val>
                                                <p:fltVal val="0"/>
                                              </p:val>
                                            </p:tav>
                                            <p:tav tm="100000">
                                              <p:val>
                                                <p:strVal val="#ppt_w"/>
                                              </p:val>
                                            </p:tav>
                                          </p:tavLst>
                                        </p:anim>
                                        <p:anim calcmode="lin" valueType="num">
                                          <p:cBhvr>
                                            <p:cTn id="22" dur="2000" fill="hold"/>
                                            <p:tgtEl>
                                              <p:spTgt spid="8"/>
                                            </p:tgtEl>
                                            <p:attrNameLst>
                                              <p:attrName>ppt_h</p:attrName>
                                            </p:attrNameLst>
                                          </p:cBhvr>
                                          <p:tavLst>
                                            <p:tav tm="0">
                                              <p:val>
                                                <p:fltVal val="0"/>
                                              </p:val>
                                            </p:tav>
                                            <p:tav tm="100000">
                                              <p:val>
                                                <p:strVal val="#ppt_h"/>
                                              </p:val>
                                            </p:tav>
                                          </p:tavLst>
                                        </p:anim>
                                        <p:animEffect transition="in" filter="fade">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23"/>
                                            </p:tgtEl>
                                            <p:attrNameLst>
                                              <p:attrName>style.visibility</p:attrName>
                                            </p:attrNameLst>
                                          </p:cBhvr>
                                          <p:to>
                                            <p:strVal val="visible"/>
                                          </p:to>
                                        </p:set>
                                        <p:anim calcmode="lin" valueType="num">
                                          <p:cBhvr>
                                            <p:cTn id="28" dur="10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9" dur="1000" fill="hold"/>
                                            <p:tgtEl>
                                              <p:spTgt spid="23"/>
                                            </p:tgtEl>
                                            <p:attrNameLst>
                                              <p:attrName>ppt_y</p:attrName>
                                            </p:attrNameLst>
                                          </p:cBhvr>
                                          <p:tavLst>
                                            <p:tav tm="0">
                                              <p:val>
                                                <p:strVal val="#ppt_y"/>
                                              </p:val>
                                            </p:tav>
                                            <p:tav tm="100000">
                                              <p:val>
                                                <p:strVal val="#ppt_y"/>
                                              </p:val>
                                            </p:tav>
                                          </p:tavLst>
                                        </p:anim>
                                        <p:anim calcmode="lin" valueType="num">
                                          <p:cBhvr>
                                            <p:cTn id="30" dur="10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31" dur="10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32" dur="10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remove" display="0">
                      <p:stCondLst>
                        <p:cond delay="indefinite"/>
                      </p:stCondLst>
                      <p:endCondLst>
                        <p:cond evt="onStopAudio" delay="0">
                          <p:tgtEl>
                            <p:sldTgt/>
                          </p:tgtEl>
                        </p:cond>
                      </p:endCondLst>
                    </p:cTn>
                    <p:tgtEl>
                      <p:spTgt spid="28"/>
                    </p:tgtEl>
                  </p:cMediaNode>
                </p:audio>
              </p:childTnLst>
            </p:cTn>
          </p:par>
        </p:tnLst>
        <p:bldLst>
          <p:bldP spid="7" grpId="0" animBg="1"/>
          <p:bldP spid="8" grpId="0" animBg="1"/>
          <p:bldP spid="2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390417" y="286573"/>
            <a:ext cx="3411166" cy="461665"/>
          </a:xfrm>
          <a:prstGeom prst="rect">
            <a:avLst/>
          </a:prstGeom>
          <a:noFill/>
        </p:spPr>
        <p:txBody>
          <a:bodyPr wrap="square" rtlCol="0">
            <a:spAutoFit/>
          </a:bodyPr>
          <a:lstStyle>
            <a:defPPr>
              <a:defRPr lang="zh-CN"/>
            </a:defPPr>
            <a:lvl1pPr algn="ctr">
              <a:defRPr sz="3600">
                <a:gradFill flip="none" rotWithShape="1">
                  <a:gsLst>
                    <a:gs pos="0">
                      <a:srgbClr val="E0F6FE"/>
                    </a:gs>
                    <a:gs pos="100000">
                      <a:srgbClr val="04222C"/>
                    </a:gs>
                  </a:gsLst>
                  <a:lin ang="5400000" scaled="1"/>
                  <a:tileRect/>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Model</a:t>
            </a:r>
            <a:r>
              <a:rPr kumimoji="0" lang="zh-CN" altLang="en-US" sz="24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Fitting</a:t>
            </a:r>
            <a:endParaRPr kumimoji="0" lang="zh-CN" altLang="en-US" sz="24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945222" y="817123"/>
            <a:ext cx="301557" cy="0"/>
          </a:xfrm>
          <a:prstGeom prst="line">
            <a:avLst/>
          </a:prstGeom>
          <a:ln w="25400">
            <a:solidFill>
              <a:srgbClr val="0F232A"/>
            </a:solidFill>
          </a:ln>
        </p:spPr>
        <p:style>
          <a:lnRef idx="1">
            <a:schemeClr val="accent1"/>
          </a:lnRef>
          <a:fillRef idx="0">
            <a:schemeClr val="accent1"/>
          </a:fillRef>
          <a:effectRef idx="0">
            <a:schemeClr val="accent1"/>
          </a:effectRef>
          <a:fontRef idx="minor">
            <a:schemeClr val="tx1"/>
          </a:fontRef>
        </p:style>
      </p:cxnSp>
      <p:pic>
        <p:nvPicPr>
          <p:cNvPr id="5" name="图片 4" descr="表格&#10;&#10;描述已自动生成">
            <a:extLst>
              <a:ext uri="{FF2B5EF4-FFF2-40B4-BE49-F238E27FC236}">
                <a16:creationId xmlns:a16="http://schemas.microsoft.com/office/drawing/2014/main" id="{97E8BCFD-7E60-0F46-AA7C-5BF6179765CA}"/>
              </a:ext>
            </a:extLst>
          </p:cNvPr>
          <p:cNvPicPr>
            <a:picLocks noChangeAspect="1"/>
          </p:cNvPicPr>
          <p:nvPr/>
        </p:nvPicPr>
        <p:blipFill>
          <a:blip r:embed="rId3"/>
          <a:stretch>
            <a:fillRect/>
          </a:stretch>
        </p:blipFill>
        <p:spPr>
          <a:xfrm>
            <a:off x="807892" y="869973"/>
            <a:ext cx="3918856" cy="5874069"/>
          </a:xfrm>
          <a:prstGeom prst="rect">
            <a:avLst/>
          </a:prstGeom>
        </p:spPr>
      </p:pic>
      <p:pic>
        <p:nvPicPr>
          <p:cNvPr id="8" name="图片 7">
            <a:extLst>
              <a:ext uri="{FF2B5EF4-FFF2-40B4-BE49-F238E27FC236}">
                <a16:creationId xmlns:a16="http://schemas.microsoft.com/office/drawing/2014/main" id="{5AFF1FB1-81BB-8687-2E00-4B70D99C60A7}"/>
              </a:ext>
            </a:extLst>
          </p:cNvPr>
          <p:cNvPicPr>
            <a:picLocks noChangeAspect="1"/>
          </p:cNvPicPr>
          <p:nvPr/>
        </p:nvPicPr>
        <p:blipFill>
          <a:blip r:embed="rId4"/>
          <a:stretch>
            <a:fillRect/>
          </a:stretch>
        </p:blipFill>
        <p:spPr>
          <a:xfrm>
            <a:off x="5677369" y="856048"/>
            <a:ext cx="6043070" cy="2774264"/>
          </a:xfrm>
          <a:prstGeom prst="rect">
            <a:avLst/>
          </a:prstGeom>
        </p:spPr>
      </p:pic>
      <p:pic>
        <p:nvPicPr>
          <p:cNvPr id="9" name="图片 8">
            <a:extLst>
              <a:ext uri="{FF2B5EF4-FFF2-40B4-BE49-F238E27FC236}">
                <a16:creationId xmlns:a16="http://schemas.microsoft.com/office/drawing/2014/main" id="{2E1E2F23-BD4F-5D31-85E9-B7E8A7AA5355}"/>
              </a:ext>
            </a:extLst>
          </p:cNvPr>
          <p:cNvPicPr>
            <a:picLocks noChangeAspect="1"/>
          </p:cNvPicPr>
          <p:nvPr/>
        </p:nvPicPr>
        <p:blipFill>
          <a:blip r:embed="rId5"/>
          <a:stretch>
            <a:fillRect/>
          </a:stretch>
        </p:blipFill>
        <p:spPr>
          <a:xfrm>
            <a:off x="5782003" y="3807008"/>
            <a:ext cx="5715000" cy="2921000"/>
          </a:xfrm>
          <a:prstGeom prst="rect">
            <a:avLst/>
          </a:prstGeom>
        </p:spPr>
      </p:pic>
    </p:spTree>
    <p:extLst>
      <p:ext uri="{BB962C8B-B14F-4D97-AF65-F5344CB8AC3E}">
        <p14:creationId xmlns:p14="http://schemas.microsoft.com/office/powerpoint/2010/main" val="1791480082"/>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970178" y="4140187"/>
            <a:ext cx="6251642" cy="5435626"/>
            <a:chOff x="1015096" y="1399867"/>
            <a:chExt cx="4667511" cy="4058266"/>
          </a:xfrm>
        </p:grpSpPr>
        <p:grpSp>
          <p:nvGrpSpPr>
            <p:cNvPr id="2" name="组合 1"/>
            <p:cNvGrpSpPr/>
            <p:nvPr/>
          </p:nvGrpSpPr>
          <p:grpSpPr>
            <a:xfrm>
              <a:off x="1015096" y="1399867"/>
              <a:ext cx="4667511" cy="4058266"/>
              <a:chOff x="821495" y="1058236"/>
              <a:chExt cx="5813473" cy="5054647"/>
            </a:xfrm>
          </p:grpSpPr>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1000"/>
                        </a14:imgEffect>
                        <a14:imgEffect>
                          <a14:saturation sat="0"/>
                        </a14:imgEffect>
                      </a14:imgLayer>
                    </a14:imgProps>
                  </a:ext>
                  <a:ext uri="{28A0092B-C50C-407E-A947-70E740481C1C}">
                    <a14:useLocalDpi xmlns:a14="http://schemas.microsoft.com/office/drawing/2010/main" val="0"/>
                  </a:ext>
                </a:extLst>
              </a:blip>
              <a:srcRect b="23315"/>
              <a:stretch>
                <a:fillRect/>
              </a:stretch>
            </p:blipFill>
            <p:spPr>
              <a:xfrm rot="5400000">
                <a:off x="2654276" y="2132191"/>
                <a:ext cx="5054647" cy="2906737"/>
              </a:xfrm>
              <a:prstGeom prst="rect">
                <a:avLst/>
              </a:prstGeom>
            </p:spPr>
          </p:pic>
          <p:pic>
            <p:nvPicPr>
              <p:cNvPr id="11" name="图片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1000"/>
                        </a14:imgEffect>
                        <a14:imgEffect>
                          <a14:saturation sat="0"/>
                        </a14:imgEffect>
                      </a14:imgLayer>
                    </a14:imgProps>
                  </a:ext>
                  <a:ext uri="{28A0092B-C50C-407E-A947-70E740481C1C}">
                    <a14:useLocalDpi xmlns:a14="http://schemas.microsoft.com/office/drawing/2010/main" val="0"/>
                  </a:ext>
                </a:extLst>
              </a:blip>
              <a:srcRect b="23315"/>
              <a:stretch>
                <a:fillRect/>
              </a:stretch>
            </p:blipFill>
            <p:spPr>
              <a:xfrm rot="16200000" flipH="1">
                <a:off x="-252460" y="2132191"/>
                <a:ext cx="5054647" cy="2906737"/>
              </a:xfrm>
              <a:prstGeom prst="rect">
                <a:avLst/>
              </a:prstGeom>
            </p:spPr>
          </p:pic>
        </p:grpSp>
        <p:sp>
          <p:nvSpPr>
            <p:cNvPr id="13" name="菱形 12"/>
            <p:cNvSpPr/>
            <p:nvPr/>
          </p:nvSpPr>
          <p:spPr>
            <a:xfrm>
              <a:off x="2444179" y="2524328"/>
              <a:ext cx="1809344" cy="1809344"/>
            </a:xfrm>
            <a:prstGeom prst="diamond">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41" name="组合 40"/>
          <p:cNvGrpSpPr/>
          <p:nvPr/>
        </p:nvGrpSpPr>
        <p:grpSpPr>
          <a:xfrm>
            <a:off x="3496085" y="2135626"/>
            <a:ext cx="5199826" cy="1838407"/>
            <a:chOff x="3496087" y="1448936"/>
            <a:chExt cx="5199826" cy="1838407"/>
          </a:xfrm>
        </p:grpSpPr>
        <p:sp>
          <p:nvSpPr>
            <p:cNvPr id="42" name="矩形 41"/>
            <p:cNvSpPr/>
            <p:nvPr/>
          </p:nvSpPr>
          <p:spPr>
            <a:xfrm>
              <a:off x="3496087" y="1839543"/>
              <a:ext cx="5199826" cy="1447800"/>
            </a:xfrm>
            <a:prstGeom prst="rect">
              <a:avLst/>
            </a:prstGeom>
            <a:noFill/>
            <a:ln w="38100">
              <a:solidFill>
                <a:srgbClr val="0F23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F232A"/>
                </a:solidFill>
                <a:effectLst/>
                <a:uLnTx/>
                <a:uFillTx/>
                <a:latin typeface="等线" panose="020F0502020204030204"/>
                <a:ea typeface="等线" panose="02010600030101010101" pitchFamily="2" charset="-122"/>
                <a:cs typeface="+mn-cs"/>
              </a:endParaRPr>
            </a:p>
          </p:txBody>
        </p:sp>
        <p:sp>
          <p:nvSpPr>
            <p:cNvPr id="43" name="矩形 42"/>
            <p:cNvSpPr/>
            <p:nvPr/>
          </p:nvSpPr>
          <p:spPr>
            <a:xfrm>
              <a:off x="4347605" y="1448936"/>
              <a:ext cx="3496791" cy="72978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F232A"/>
                </a:solidFill>
                <a:effectLst/>
                <a:uLnTx/>
                <a:uFillTx/>
                <a:latin typeface="等线" panose="020F0502020204030204"/>
                <a:ea typeface="等线" panose="02010600030101010101" pitchFamily="2" charset="-122"/>
                <a:cs typeface="+mn-cs"/>
              </a:endParaRPr>
            </a:p>
          </p:txBody>
        </p:sp>
      </p:grpSp>
      <p:sp>
        <p:nvSpPr>
          <p:cNvPr id="45" name="TextBox 76"/>
          <p:cNvSpPr txBox="1"/>
          <p:nvPr/>
        </p:nvSpPr>
        <p:spPr>
          <a:xfrm>
            <a:off x="4718667" y="2135626"/>
            <a:ext cx="275466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PART 03</a:t>
            </a:r>
            <a:endParaRPr kumimoji="0" lang="zh-CN" altLang="en-US" sz="48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endParaRPr>
          </a:p>
        </p:txBody>
      </p:sp>
      <p:sp>
        <p:nvSpPr>
          <p:cNvPr id="46" name="任意多边形: 形状 45"/>
          <p:cNvSpPr/>
          <p:nvPr/>
        </p:nvSpPr>
        <p:spPr>
          <a:xfrm>
            <a:off x="4884288" y="0"/>
            <a:ext cx="2423424" cy="1211712"/>
          </a:xfrm>
          <a:custGeom>
            <a:avLst/>
            <a:gdLst>
              <a:gd name="connsiteX0" fmla="*/ 0 w 2779060"/>
              <a:gd name="connsiteY0" fmla="*/ 0 h 1389530"/>
              <a:gd name="connsiteX1" fmla="*/ 2779060 w 2779060"/>
              <a:gd name="connsiteY1" fmla="*/ 0 h 1389530"/>
              <a:gd name="connsiteX2" fmla="*/ 1389530 w 2779060"/>
              <a:gd name="connsiteY2" fmla="*/ 1389530 h 1389530"/>
              <a:gd name="connsiteX3" fmla="*/ 0 w 2779060"/>
              <a:gd name="connsiteY3" fmla="*/ 0 h 1389530"/>
            </a:gdLst>
            <a:ahLst/>
            <a:cxnLst>
              <a:cxn ang="0">
                <a:pos x="connsiteX0" y="connsiteY0"/>
              </a:cxn>
              <a:cxn ang="0">
                <a:pos x="connsiteX1" y="connsiteY1"/>
              </a:cxn>
              <a:cxn ang="0">
                <a:pos x="connsiteX2" y="connsiteY2"/>
              </a:cxn>
              <a:cxn ang="0">
                <a:pos x="connsiteX3" y="connsiteY3"/>
              </a:cxn>
            </a:cxnLst>
            <a:rect l="l" t="t" r="r" b="b"/>
            <a:pathLst>
              <a:path w="2779060" h="1389530">
                <a:moveTo>
                  <a:pt x="0" y="0"/>
                </a:moveTo>
                <a:lnTo>
                  <a:pt x="2779060" y="0"/>
                </a:lnTo>
                <a:lnTo>
                  <a:pt x="1389530" y="1389530"/>
                </a:lnTo>
                <a:lnTo>
                  <a:pt x="0" y="0"/>
                </a:lnTo>
                <a:close/>
              </a:path>
            </a:pathLst>
          </a:custGeom>
          <a:solidFill>
            <a:srgbClr val="0F23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TextBox 76">
            <a:extLst>
              <a:ext uri="{FF2B5EF4-FFF2-40B4-BE49-F238E27FC236}">
                <a16:creationId xmlns:a16="http://schemas.microsoft.com/office/drawing/2014/main" id="{29B1CD74-7B4A-22C1-D4EB-C96588EA60EE}"/>
              </a:ext>
            </a:extLst>
          </p:cNvPr>
          <p:cNvSpPr txBox="1"/>
          <p:nvPr/>
        </p:nvSpPr>
        <p:spPr>
          <a:xfrm>
            <a:off x="3496087" y="3031566"/>
            <a:ext cx="51998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Demo Video</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01933877"/>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3F1E0-73A3-42E5-9D3F-B8BD26E0DABA}"/>
              </a:ext>
            </a:extLst>
          </p:cNvPr>
          <p:cNvSpPr>
            <a:spLocks noGrp="1"/>
          </p:cNvSpPr>
          <p:nvPr>
            <p:ph type="title"/>
          </p:nvPr>
        </p:nvSpPr>
        <p:spPr/>
        <p:txBody>
          <a:bodyPr/>
          <a:lstStyle/>
          <a:p>
            <a:pPr algn="ctr"/>
            <a:r>
              <a:rPr lang="en-US" altLang="zh-CN" dirty="0"/>
              <a:t>Height Test</a:t>
            </a:r>
            <a:endParaRPr lang="zh-CN" altLang="en-US" dirty="0"/>
          </a:p>
        </p:txBody>
      </p:sp>
      <p:pic>
        <p:nvPicPr>
          <p:cNvPr id="7" name="height new">
            <a:hlinkClick r:id="" action="ppaction://media"/>
            <a:extLst>
              <a:ext uri="{FF2B5EF4-FFF2-40B4-BE49-F238E27FC236}">
                <a16:creationId xmlns:a16="http://schemas.microsoft.com/office/drawing/2014/main" id="{4793B134-C8F9-49FC-9D2E-DB109134CD2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79625" y="1825625"/>
            <a:ext cx="8032750" cy="4351338"/>
          </a:xfrm>
        </p:spPr>
      </p:pic>
    </p:spTree>
    <p:extLst>
      <p:ext uri="{BB962C8B-B14F-4D97-AF65-F5344CB8AC3E}">
        <p14:creationId xmlns:p14="http://schemas.microsoft.com/office/powerpoint/2010/main" val="14879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ACE31-4B89-4070-8400-363077D1EDC1}"/>
              </a:ext>
            </a:extLst>
          </p:cNvPr>
          <p:cNvSpPr>
            <a:spLocks noGrp="1"/>
          </p:cNvSpPr>
          <p:nvPr>
            <p:ph type="title"/>
          </p:nvPr>
        </p:nvSpPr>
        <p:spPr/>
        <p:txBody>
          <a:bodyPr/>
          <a:lstStyle/>
          <a:p>
            <a:pPr algn="ctr"/>
            <a:r>
              <a:rPr lang="en-US" altLang="zh-CN" dirty="0"/>
              <a:t>Air Quality Test</a:t>
            </a:r>
            <a:endParaRPr lang="zh-CN" altLang="en-US" dirty="0"/>
          </a:p>
        </p:txBody>
      </p:sp>
      <p:pic>
        <p:nvPicPr>
          <p:cNvPr id="3" name="iaq new">
            <a:hlinkClick r:id="" action="ppaction://media"/>
            <a:extLst>
              <a:ext uri="{FF2B5EF4-FFF2-40B4-BE49-F238E27FC236}">
                <a16:creationId xmlns:a16="http://schemas.microsoft.com/office/drawing/2014/main" id="{65564953-969F-47CC-B584-AEEEB5DDEFD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79625" y="1825625"/>
            <a:ext cx="8032750" cy="4351338"/>
          </a:xfrm>
        </p:spPr>
      </p:pic>
    </p:spTree>
    <p:extLst>
      <p:ext uri="{BB962C8B-B14F-4D97-AF65-F5344CB8AC3E}">
        <p14:creationId xmlns:p14="http://schemas.microsoft.com/office/powerpoint/2010/main" val="399990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A56A8-F382-44B8-9D05-FF0D2245A08E}"/>
              </a:ext>
            </a:extLst>
          </p:cNvPr>
          <p:cNvSpPr>
            <a:spLocks noGrp="1"/>
          </p:cNvSpPr>
          <p:nvPr>
            <p:ph type="title"/>
          </p:nvPr>
        </p:nvSpPr>
        <p:spPr/>
        <p:txBody>
          <a:bodyPr/>
          <a:lstStyle/>
          <a:p>
            <a:pPr algn="ctr"/>
            <a:r>
              <a:rPr lang="en-US" altLang="zh-CN" dirty="0"/>
              <a:t>Future Work</a:t>
            </a:r>
            <a:endParaRPr lang="zh-CN" altLang="en-US" dirty="0"/>
          </a:p>
        </p:txBody>
      </p:sp>
      <p:sp>
        <p:nvSpPr>
          <p:cNvPr id="3" name="内容占位符 2">
            <a:extLst>
              <a:ext uri="{FF2B5EF4-FFF2-40B4-BE49-F238E27FC236}">
                <a16:creationId xmlns:a16="http://schemas.microsoft.com/office/drawing/2014/main" id="{13796C63-59E2-40C6-AFCC-47161DC58AFC}"/>
              </a:ext>
            </a:extLst>
          </p:cNvPr>
          <p:cNvSpPr>
            <a:spLocks noGrp="1"/>
          </p:cNvSpPr>
          <p:nvPr>
            <p:ph idx="1"/>
          </p:nvPr>
        </p:nvSpPr>
        <p:spPr/>
        <p:txBody>
          <a:bodyPr/>
          <a:lstStyle/>
          <a:p>
            <a:r>
              <a:rPr lang="en-US" altLang="zh-CN" dirty="0"/>
              <a:t>Improve the visual effect of the website</a:t>
            </a:r>
          </a:p>
          <a:p>
            <a:endParaRPr lang="en-US" altLang="zh-CN" dirty="0"/>
          </a:p>
          <a:p>
            <a:r>
              <a:rPr lang="en-US" altLang="zh-CN" dirty="0"/>
              <a:t>Do some work to support multiple trash can state track</a:t>
            </a:r>
          </a:p>
          <a:p>
            <a:endParaRPr lang="en-US" altLang="zh-CN" dirty="0"/>
          </a:p>
          <a:p>
            <a:endParaRPr lang="en-US" altLang="zh-CN" dirty="0"/>
          </a:p>
        </p:txBody>
      </p:sp>
    </p:spTree>
    <p:extLst>
      <p:ext uri="{BB962C8B-B14F-4D97-AF65-F5344CB8AC3E}">
        <p14:creationId xmlns:p14="http://schemas.microsoft.com/office/powerpoint/2010/main" val="2410902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970178" y="4140187"/>
            <a:ext cx="6251642" cy="5435626"/>
            <a:chOff x="1015096" y="1399867"/>
            <a:chExt cx="4667511" cy="4058266"/>
          </a:xfrm>
        </p:grpSpPr>
        <p:grpSp>
          <p:nvGrpSpPr>
            <p:cNvPr id="2" name="组合 1"/>
            <p:cNvGrpSpPr/>
            <p:nvPr/>
          </p:nvGrpSpPr>
          <p:grpSpPr>
            <a:xfrm>
              <a:off x="1015096" y="1399867"/>
              <a:ext cx="4667511" cy="4058266"/>
              <a:chOff x="821495" y="1058236"/>
              <a:chExt cx="5813473" cy="5054647"/>
            </a:xfrm>
          </p:grpSpPr>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1000"/>
                        </a14:imgEffect>
                        <a14:imgEffect>
                          <a14:saturation sat="0"/>
                        </a14:imgEffect>
                      </a14:imgLayer>
                    </a14:imgProps>
                  </a:ext>
                  <a:ext uri="{28A0092B-C50C-407E-A947-70E740481C1C}">
                    <a14:useLocalDpi xmlns:a14="http://schemas.microsoft.com/office/drawing/2010/main" val="0"/>
                  </a:ext>
                </a:extLst>
              </a:blip>
              <a:srcRect b="23315"/>
              <a:stretch>
                <a:fillRect/>
              </a:stretch>
            </p:blipFill>
            <p:spPr>
              <a:xfrm rot="5400000">
                <a:off x="2654276" y="2132191"/>
                <a:ext cx="5054647" cy="2906737"/>
              </a:xfrm>
              <a:prstGeom prst="rect">
                <a:avLst/>
              </a:prstGeom>
            </p:spPr>
          </p:pic>
          <p:pic>
            <p:nvPicPr>
              <p:cNvPr id="11" name="图片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1000"/>
                        </a14:imgEffect>
                        <a14:imgEffect>
                          <a14:saturation sat="0"/>
                        </a14:imgEffect>
                      </a14:imgLayer>
                    </a14:imgProps>
                  </a:ext>
                  <a:ext uri="{28A0092B-C50C-407E-A947-70E740481C1C}">
                    <a14:useLocalDpi xmlns:a14="http://schemas.microsoft.com/office/drawing/2010/main" val="0"/>
                  </a:ext>
                </a:extLst>
              </a:blip>
              <a:srcRect b="23315"/>
              <a:stretch>
                <a:fillRect/>
              </a:stretch>
            </p:blipFill>
            <p:spPr>
              <a:xfrm rot="16200000" flipH="1">
                <a:off x="-252460" y="2132191"/>
                <a:ext cx="5054647" cy="2906737"/>
              </a:xfrm>
              <a:prstGeom prst="rect">
                <a:avLst/>
              </a:prstGeom>
            </p:spPr>
          </p:pic>
        </p:grpSp>
        <p:sp>
          <p:nvSpPr>
            <p:cNvPr id="13" name="菱形 12"/>
            <p:cNvSpPr/>
            <p:nvPr/>
          </p:nvSpPr>
          <p:spPr>
            <a:xfrm>
              <a:off x="2444179" y="2524328"/>
              <a:ext cx="1809344" cy="1809344"/>
            </a:xfrm>
            <a:prstGeom prst="diamond">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41" name="组合 40"/>
          <p:cNvGrpSpPr/>
          <p:nvPr/>
        </p:nvGrpSpPr>
        <p:grpSpPr>
          <a:xfrm>
            <a:off x="3496087" y="2135626"/>
            <a:ext cx="5199826" cy="1838407"/>
            <a:chOff x="3496087" y="1448936"/>
            <a:chExt cx="5199826" cy="1838407"/>
          </a:xfrm>
        </p:grpSpPr>
        <p:sp>
          <p:nvSpPr>
            <p:cNvPr id="42" name="矩形 41"/>
            <p:cNvSpPr/>
            <p:nvPr/>
          </p:nvSpPr>
          <p:spPr>
            <a:xfrm>
              <a:off x="3496087" y="1839543"/>
              <a:ext cx="5199826" cy="1447800"/>
            </a:xfrm>
            <a:prstGeom prst="rect">
              <a:avLst/>
            </a:prstGeom>
            <a:noFill/>
            <a:ln w="38100">
              <a:solidFill>
                <a:srgbClr val="0F23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F232A"/>
                </a:solidFill>
                <a:effectLst/>
                <a:uLnTx/>
                <a:uFillTx/>
                <a:latin typeface="等线" panose="020F0502020204030204"/>
                <a:ea typeface="等线" panose="02010600030101010101" pitchFamily="2" charset="-122"/>
                <a:cs typeface="+mn-cs"/>
              </a:endParaRPr>
            </a:p>
          </p:txBody>
        </p:sp>
        <p:sp>
          <p:nvSpPr>
            <p:cNvPr id="43" name="矩形 42"/>
            <p:cNvSpPr/>
            <p:nvPr/>
          </p:nvSpPr>
          <p:spPr>
            <a:xfrm>
              <a:off x="4347605" y="1448936"/>
              <a:ext cx="3496791" cy="72978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F232A"/>
                </a:solidFill>
                <a:effectLst/>
                <a:uLnTx/>
                <a:uFillTx/>
                <a:latin typeface="等线" panose="020F0502020204030204"/>
                <a:ea typeface="等线" panose="02010600030101010101" pitchFamily="2" charset="-122"/>
                <a:cs typeface="+mn-cs"/>
              </a:endParaRPr>
            </a:p>
          </p:txBody>
        </p:sp>
      </p:grpSp>
      <p:sp>
        <p:nvSpPr>
          <p:cNvPr id="45" name="TextBox 76"/>
          <p:cNvSpPr txBox="1"/>
          <p:nvPr/>
        </p:nvSpPr>
        <p:spPr>
          <a:xfrm>
            <a:off x="4718667" y="2135626"/>
            <a:ext cx="275466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PART 01</a:t>
            </a:r>
            <a:endParaRPr kumimoji="0" lang="zh-CN" altLang="en-US" sz="48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endParaRPr>
          </a:p>
        </p:txBody>
      </p:sp>
      <p:sp>
        <p:nvSpPr>
          <p:cNvPr id="46" name="任意多边形: 形状 45"/>
          <p:cNvSpPr/>
          <p:nvPr/>
        </p:nvSpPr>
        <p:spPr>
          <a:xfrm>
            <a:off x="4884288" y="0"/>
            <a:ext cx="2423424" cy="1211712"/>
          </a:xfrm>
          <a:custGeom>
            <a:avLst/>
            <a:gdLst>
              <a:gd name="connsiteX0" fmla="*/ 0 w 2779060"/>
              <a:gd name="connsiteY0" fmla="*/ 0 h 1389530"/>
              <a:gd name="connsiteX1" fmla="*/ 2779060 w 2779060"/>
              <a:gd name="connsiteY1" fmla="*/ 0 h 1389530"/>
              <a:gd name="connsiteX2" fmla="*/ 1389530 w 2779060"/>
              <a:gd name="connsiteY2" fmla="*/ 1389530 h 1389530"/>
              <a:gd name="connsiteX3" fmla="*/ 0 w 2779060"/>
              <a:gd name="connsiteY3" fmla="*/ 0 h 1389530"/>
            </a:gdLst>
            <a:ahLst/>
            <a:cxnLst>
              <a:cxn ang="0">
                <a:pos x="connsiteX0" y="connsiteY0"/>
              </a:cxn>
              <a:cxn ang="0">
                <a:pos x="connsiteX1" y="connsiteY1"/>
              </a:cxn>
              <a:cxn ang="0">
                <a:pos x="connsiteX2" y="connsiteY2"/>
              </a:cxn>
              <a:cxn ang="0">
                <a:pos x="connsiteX3" y="connsiteY3"/>
              </a:cxn>
            </a:cxnLst>
            <a:rect l="l" t="t" r="r" b="b"/>
            <a:pathLst>
              <a:path w="2779060" h="1389530">
                <a:moveTo>
                  <a:pt x="0" y="0"/>
                </a:moveTo>
                <a:lnTo>
                  <a:pt x="2779060" y="0"/>
                </a:lnTo>
                <a:lnTo>
                  <a:pt x="1389530" y="1389530"/>
                </a:lnTo>
                <a:lnTo>
                  <a:pt x="0" y="0"/>
                </a:lnTo>
                <a:close/>
              </a:path>
            </a:pathLst>
          </a:custGeom>
          <a:solidFill>
            <a:srgbClr val="0F23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TextBox 76">
            <a:extLst>
              <a:ext uri="{FF2B5EF4-FFF2-40B4-BE49-F238E27FC236}">
                <a16:creationId xmlns:a16="http://schemas.microsoft.com/office/drawing/2014/main" id="{29B1CD74-7B4A-22C1-D4EB-C96588EA60EE}"/>
              </a:ext>
            </a:extLst>
          </p:cNvPr>
          <p:cNvSpPr txBox="1"/>
          <p:nvPr/>
        </p:nvSpPr>
        <p:spPr>
          <a:xfrm>
            <a:off x="4849543" y="3031566"/>
            <a:ext cx="249290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Introduction</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0A59-CB6D-458E-9930-B477276B4502}"/>
              </a:ext>
            </a:extLst>
          </p:cNvPr>
          <p:cNvSpPr>
            <a:spLocks noGrp="1"/>
          </p:cNvSpPr>
          <p:nvPr>
            <p:ph type="title"/>
          </p:nvPr>
        </p:nvSpPr>
        <p:spPr/>
        <p:txBody>
          <a:bodyPr/>
          <a:lstStyle/>
          <a:p>
            <a:r>
              <a:rPr lang="en-US" dirty="0"/>
              <a:t>Goal of this system</a:t>
            </a:r>
          </a:p>
        </p:txBody>
      </p:sp>
      <p:sp>
        <p:nvSpPr>
          <p:cNvPr id="3" name="Content Placeholder 2">
            <a:extLst>
              <a:ext uri="{FF2B5EF4-FFF2-40B4-BE49-F238E27FC236}">
                <a16:creationId xmlns:a16="http://schemas.microsoft.com/office/drawing/2014/main" id="{40EC1F78-2D1B-45DF-80EC-D69E8E8EFE8C}"/>
              </a:ext>
            </a:extLst>
          </p:cNvPr>
          <p:cNvSpPr>
            <a:spLocks noGrp="1"/>
          </p:cNvSpPr>
          <p:nvPr>
            <p:ph idx="1"/>
          </p:nvPr>
        </p:nvSpPr>
        <p:spPr/>
        <p:txBody>
          <a:bodyPr>
            <a:normAutofit/>
          </a:bodyPr>
          <a:lstStyle/>
          <a:p>
            <a:pPr marL="0" marR="0" indent="0" algn="just">
              <a:spcBef>
                <a:spcPts val="0"/>
              </a:spcBef>
              <a:spcAft>
                <a:spcPts val="0"/>
              </a:spcAft>
              <a:buNone/>
            </a:pPr>
            <a:r>
              <a:rPr lang="en-US" sz="2400" kern="100" dirty="0">
                <a:effectLst/>
                <a:latin typeface="DengXian" panose="02010600030101010101" pitchFamily="2" charset="-122"/>
                <a:ea typeface="DengXian" panose="02010600030101010101" pitchFamily="2" charset="-122"/>
                <a:cs typeface="Times New Roman" panose="02020603050405020304" pitchFamily="18" charset="0"/>
              </a:rPr>
              <a:t>Imaging that you went to a tourist attraction, there are full of people, and they have generated a lot of garbage. At that time you want to throw away your garbage, but then you find that all the garbage cans within this area are full, and because the distance between two garbage cans are very far, it can also take the cleaners a lot of time to dump all the garbage cans.</a:t>
            </a:r>
          </a:p>
          <a:p>
            <a:pPr marL="0" marR="0" indent="0" algn="just">
              <a:spcBef>
                <a:spcPts val="0"/>
              </a:spcBef>
              <a:spcAft>
                <a:spcPts val="0"/>
              </a:spcAft>
              <a:buNone/>
            </a:pPr>
            <a:endParaRPr lang="en-US" sz="2400" kern="100" dirty="0">
              <a:latin typeface="DengXian" panose="02010600030101010101" pitchFamily="2" charset="-122"/>
              <a:ea typeface="DengXian" panose="02010600030101010101" pitchFamily="2" charset="-122"/>
              <a:cs typeface="Times New Roman" panose="02020603050405020304" pitchFamily="18" charset="0"/>
            </a:endParaRPr>
          </a:p>
          <a:p>
            <a:pPr marL="0" marR="0" indent="0" algn="just">
              <a:spcBef>
                <a:spcPts val="0"/>
              </a:spcBef>
              <a:spcAft>
                <a:spcPts val="0"/>
              </a:spcAft>
              <a:buNone/>
            </a:pPr>
            <a:r>
              <a:rPr lang="en-US" sz="2400" kern="100" dirty="0">
                <a:effectLst/>
                <a:latin typeface="DengXian" panose="02010600030101010101" pitchFamily="2" charset="-122"/>
                <a:ea typeface="DengXian" panose="02010600030101010101" pitchFamily="2" charset="-122"/>
                <a:cs typeface="Times New Roman" panose="02020603050405020304" pitchFamily="18" charset="0"/>
              </a:rPr>
              <a:t>In order to avoid this situation and help the cleaners be able to dump the garbage can in time, we decided to design a reminder system to inform the users when the garbage can needs to be dumped.</a:t>
            </a:r>
          </a:p>
        </p:txBody>
      </p:sp>
    </p:spTree>
    <p:extLst>
      <p:ext uri="{BB962C8B-B14F-4D97-AF65-F5344CB8AC3E}">
        <p14:creationId xmlns:p14="http://schemas.microsoft.com/office/powerpoint/2010/main" val="2588492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390417" y="286573"/>
            <a:ext cx="3411166" cy="461665"/>
          </a:xfrm>
          <a:prstGeom prst="rect">
            <a:avLst/>
          </a:prstGeom>
          <a:noFill/>
        </p:spPr>
        <p:txBody>
          <a:bodyPr wrap="square" rtlCol="0">
            <a:spAutoFit/>
          </a:bodyPr>
          <a:lstStyle>
            <a:defPPr>
              <a:defRPr lang="zh-CN"/>
            </a:defPPr>
            <a:lvl1pPr algn="ctr">
              <a:defRPr sz="3600">
                <a:gradFill flip="none" rotWithShape="1">
                  <a:gsLst>
                    <a:gs pos="0">
                      <a:srgbClr val="E0F6FE"/>
                    </a:gs>
                    <a:gs pos="100000">
                      <a:srgbClr val="04222C"/>
                    </a:gs>
                  </a:gsLst>
                  <a:lin ang="5400000" scaled="1"/>
                  <a:tileRect/>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Overall design</a:t>
            </a:r>
            <a:endParaRPr kumimoji="0" lang="zh-CN" altLang="en-US" sz="24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945222" y="817123"/>
            <a:ext cx="301557" cy="0"/>
          </a:xfrm>
          <a:prstGeom prst="line">
            <a:avLst/>
          </a:prstGeom>
          <a:ln w="25400">
            <a:solidFill>
              <a:srgbClr val="0F232A"/>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135325" y="3891377"/>
            <a:ext cx="1105786" cy="0"/>
          </a:xfrm>
          <a:prstGeom prst="line">
            <a:avLst/>
          </a:prstGeom>
          <a:ln w="25400">
            <a:solidFill>
              <a:srgbClr val="0F232A"/>
            </a:solidFill>
          </a:ln>
        </p:spPr>
        <p:style>
          <a:lnRef idx="1">
            <a:schemeClr val="accent1"/>
          </a:lnRef>
          <a:fillRef idx="0">
            <a:schemeClr val="accent1"/>
          </a:fillRef>
          <a:effectRef idx="0">
            <a:schemeClr val="accent1"/>
          </a:effectRef>
          <a:fontRef idx="minor">
            <a:schemeClr val="tx1"/>
          </a:fontRef>
        </p:style>
      </p:cxnSp>
      <p:cxnSp>
        <p:nvCxnSpPr>
          <p:cNvPr id="45" name="连接符: 肘形 44"/>
          <p:cNvCxnSpPr/>
          <p:nvPr/>
        </p:nvCxnSpPr>
        <p:spPr>
          <a:xfrm>
            <a:off x="2915305" y="4543973"/>
            <a:ext cx="1393404" cy="1133814"/>
          </a:xfrm>
          <a:prstGeom prst="bentConnector3">
            <a:avLst>
              <a:gd name="adj1" fmla="val 50000"/>
            </a:avLst>
          </a:prstGeom>
          <a:ln w="25400">
            <a:solidFill>
              <a:srgbClr val="0F232A"/>
            </a:solidFill>
          </a:ln>
        </p:spPr>
        <p:style>
          <a:lnRef idx="1">
            <a:schemeClr val="accent1"/>
          </a:lnRef>
          <a:fillRef idx="0">
            <a:schemeClr val="accent1"/>
          </a:fillRef>
          <a:effectRef idx="0">
            <a:schemeClr val="accent1"/>
          </a:effectRef>
          <a:fontRef idx="minor">
            <a:schemeClr val="tx1"/>
          </a:fontRef>
        </p:style>
      </p:cxnSp>
      <p:cxnSp>
        <p:nvCxnSpPr>
          <p:cNvPr id="49" name="连接符: 肘形 48"/>
          <p:cNvCxnSpPr/>
          <p:nvPr/>
        </p:nvCxnSpPr>
        <p:spPr>
          <a:xfrm flipV="1">
            <a:off x="2915305" y="2089956"/>
            <a:ext cx="1393404" cy="1133814"/>
          </a:xfrm>
          <a:prstGeom prst="bentConnector3">
            <a:avLst>
              <a:gd name="adj1" fmla="val 50000"/>
            </a:avLst>
          </a:prstGeom>
          <a:ln w="25400">
            <a:solidFill>
              <a:srgbClr val="0F232A"/>
            </a:solidFill>
          </a:ln>
        </p:spPr>
        <p:style>
          <a:lnRef idx="1">
            <a:schemeClr val="accent1"/>
          </a:lnRef>
          <a:fillRef idx="0">
            <a:schemeClr val="accent1"/>
          </a:fillRef>
          <a:effectRef idx="0">
            <a:schemeClr val="accent1"/>
          </a:effectRef>
          <a:fontRef idx="minor">
            <a:schemeClr val="tx1"/>
          </a:fontRef>
        </p:style>
      </p:cxnSp>
      <p:sp>
        <p:nvSpPr>
          <p:cNvPr id="12" name="Rectangle 6"/>
          <p:cNvSpPr>
            <a:spLocks noChangeArrowheads="1"/>
          </p:cNvSpPr>
          <p:nvPr/>
        </p:nvSpPr>
        <p:spPr bwMode="auto">
          <a:xfrm>
            <a:off x="4648099" y="1771120"/>
            <a:ext cx="6115237" cy="637672"/>
          </a:xfrm>
          <a:prstGeom prst="rect">
            <a:avLst/>
          </a:prstGeom>
          <a:solidFill>
            <a:srgbClr val="4A565C"/>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3" name="Rectangle 7"/>
          <p:cNvSpPr>
            <a:spLocks noChangeArrowheads="1"/>
          </p:cNvSpPr>
          <p:nvPr/>
        </p:nvSpPr>
        <p:spPr bwMode="auto">
          <a:xfrm>
            <a:off x="4648099" y="5358951"/>
            <a:ext cx="6115237" cy="637672"/>
          </a:xfrm>
          <a:prstGeom prst="rect">
            <a:avLst/>
          </a:prstGeom>
          <a:solidFill>
            <a:srgbClr val="4A565C"/>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3" name="Oval 19"/>
          <p:cNvSpPr>
            <a:spLocks noChangeArrowheads="1"/>
          </p:cNvSpPr>
          <p:nvPr/>
        </p:nvSpPr>
        <p:spPr bwMode="auto">
          <a:xfrm>
            <a:off x="4378948" y="1594418"/>
            <a:ext cx="988706" cy="991076"/>
          </a:xfrm>
          <a:prstGeom prst="ellipse">
            <a:avLst/>
          </a:prstGeom>
          <a:solidFill>
            <a:srgbClr val="4A565C"/>
          </a:solidFill>
          <a:ln w="63500">
            <a:solidFill>
              <a:srgbClr val="F7F7F7"/>
            </a:solidFill>
          </a:ln>
        </p:spPr>
        <p:txBody>
          <a:bodyPr vert="horz" wrap="square" lIns="91440" tIns="45720" rIns="91440" bIns="4572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01</a:t>
            </a:r>
            <a:endParaRPr kumimoji="0" lang="zh-CN" altLang="en-US" sz="2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7" name="Oval 23"/>
          <p:cNvSpPr>
            <a:spLocks noChangeArrowheads="1"/>
          </p:cNvSpPr>
          <p:nvPr/>
        </p:nvSpPr>
        <p:spPr bwMode="auto">
          <a:xfrm>
            <a:off x="4381319" y="5183435"/>
            <a:ext cx="983964" cy="988704"/>
          </a:xfrm>
          <a:prstGeom prst="ellipse">
            <a:avLst/>
          </a:prstGeom>
          <a:solidFill>
            <a:srgbClr val="4A565C"/>
          </a:solidFill>
          <a:ln w="63500">
            <a:solidFill>
              <a:srgbClr val="F7F7F7"/>
            </a:solidFill>
          </a:ln>
        </p:spPr>
        <p:txBody>
          <a:bodyPr vert="horz" wrap="square" lIns="91440" tIns="45720" rIns="91440" bIns="4572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03</a:t>
            </a:r>
            <a:endParaRPr kumimoji="0" lang="zh-CN" altLang="en-US" sz="2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8" name="文本框 37"/>
          <p:cNvSpPr txBox="1"/>
          <p:nvPr/>
        </p:nvSpPr>
        <p:spPr>
          <a:xfrm>
            <a:off x="5636805" y="1885570"/>
            <a:ext cx="4733572" cy="34509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Install our device to the garbage</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can</a:t>
            </a:r>
          </a:p>
        </p:txBody>
      </p:sp>
      <p:sp>
        <p:nvSpPr>
          <p:cNvPr id="39" name="文本框 38"/>
          <p:cNvSpPr txBox="1"/>
          <p:nvPr/>
        </p:nvSpPr>
        <p:spPr>
          <a:xfrm>
            <a:off x="5632063" y="5505240"/>
            <a:ext cx="5025074" cy="34509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1400" dirty="0">
                <a:solidFill>
                  <a:prstClr val="white"/>
                </a:solidFill>
                <a:latin typeface="微软雅黑" panose="020B0503020204020204" pitchFamily="34" charset="-122"/>
                <a:ea typeface="微软雅黑" panose="020B0503020204020204" pitchFamily="34" charset="-122"/>
              </a:rPr>
              <a:t>Server</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analyses data and shows these data to users</a:t>
            </a:r>
          </a:p>
        </p:txBody>
      </p:sp>
      <p:sp>
        <p:nvSpPr>
          <p:cNvPr id="41" name="TextBox 76"/>
          <p:cNvSpPr txBox="1"/>
          <p:nvPr/>
        </p:nvSpPr>
        <p:spPr>
          <a:xfrm>
            <a:off x="1003177" y="2968424"/>
            <a:ext cx="1998758"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Garbage Dumping Reminder System</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Rectangle 7"/>
          <p:cNvSpPr>
            <a:spLocks noChangeArrowheads="1"/>
          </p:cNvSpPr>
          <p:nvPr/>
        </p:nvSpPr>
        <p:spPr bwMode="auto">
          <a:xfrm>
            <a:off x="4648099" y="3601829"/>
            <a:ext cx="6115237" cy="637672"/>
          </a:xfrm>
          <a:prstGeom prst="rect">
            <a:avLst/>
          </a:prstGeom>
          <a:solidFill>
            <a:srgbClr val="4A565C"/>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Oval 23"/>
          <p:cNvSpPr>
            <a:spLocks noChangeArrowheads="1"/>
          </p:cNvSpPr>
          <p:nvPr/>
        </p:nvSpPr>
        <p:spPr bwMode="auto">
          <a:xfrm>
            <a:off x="4381319" y="3426313"/>
            <a:ext cx="983964" cy="988704"/>
          </a:xfrm>
          <a:prstGeom prst="ellipse">
            <a:avLst/>
          </a:prstGeom>
          <a:solidFill>
            <a:srgbClr val="4A565C"/>
          </a:solidFill>
          <a:ln w="63500">
            <a:solidFill>
              <a:srgbClr val="F7F7F7"/>
            </a:solidFill>
          </a:ln>
        </p:spPr>
        <p:txBody>
          <a:bodyPr vert="horz" wrap="square" lIns="91440" tIns="45720" rIns="91440" bIns="45720"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02</a:t>
            </a:r>
            <a:endParaRPr kumimoji="0" lang="zh-CN" altLang="en-US" sz="2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3" name="文本框 52"/>
          <p:cNvSpPr txBox="1"/>
          <p:nvPr/>
        </p:nvSpPr>
        <p:spPr>
          <a:xfrm>
            <a:off x="5632063" y="3718830"/>
            <a:ext cx="5328539" cy="34509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Raspberry Pi collects and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stores</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data</a:t>
            </a:r>
          </a:p>
        </p:txBody>
      </p:sp>
    </p:spTree>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030461" y="4550513"/>
            <a:ext cx="2290439" cy="308995"/>
          </a:xfrm>
          <a:prstGeom prst="rect">
            <a:avLst/>
          </a:prstGeom>
          <a:noFill/>
        </p:spPr>
        <p:txBody>
          <a:bodyPr wrap="square" rtlCol="0">
            <a:spAutoFit/>
          </a:bodyPr>
          <a:lstStyle/>
          <a:p>
            <a:pPr marL="171450" marR="0" lvl="0" indent="-171450"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en-US" altLang="zh-CN" sz="1200" b="0"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Infrared sensor (HC-SR04)</a:t>
            </a:r>
          </a:p>
        </p:txBody>
      </p:sp>
      <p:sp>
        <p:nvSpPr>
          <p:cNvPr id="13" name="文本框 12"/>
          <p:cNvSpPr txBox="1"/>
          <p:nvPr/>
        </p:nvSpPr>
        <p:spPr>
          <a:xfrm>
            <a:off x="1033697" y="4705011"/>
            <a:ext cx="1866035" cy="308995"/>
          </a:xfrm>
          <a:prstGeom prst="rect">
            <a:avLst/>
          </a:prstGeom>
          <a:noFill/>
        </p:spPr>
        <p:txBody>
          <a:bodyPr wrap="square" rtlCol="0">
            <a:spAutoFit/>
          </a:bodyPr>
          <a:lstStyle/>
          <a:p>
            <a:pPr marL="171450" marR="0" lvl="0" indent="-171450"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en-US" altLang="zh-CN" sz="1200" b="0"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Gas Sensor (BME680)</a:t>
            </a:r>
          </a:p>
        </p:txBody>
      </p:sp>
      <p:sp>
        <p:nvSpPr>
          <p:cNvPr id="18" name="TextBox 76"/>
          <p:cNvSpPr txBox="1"/>
          <p:nvPr/>
        </p:nvSpPr>
        <p:spPr>
          <a:xfrm>
            <a:off x="4390417" y="286573"/>
            <a:ext cx="3411166" cy="461665"/>
          </a:xfrm>
          <a:prstGeom prst="rect">
            <a:avLst/>
          </a:prstGeom>
          <a:noFill/>
        </p:spPr>
        <p:txBody>
          <a:bodyPr wrap="square" rtlCol="0">
            <a:spAutoFit/>
          </a:bodyPr>
          <a:lstStyle>
            <a:defPPr>
              <a:defRPr lang="zh-CN"/>
            </a:defPPr>
            <a:lvl1pPr algn="ctr">
              <a:defRPr sz="3600">
                <a:gradFill flip="none" rotWithShape="1">
                  <a:gsLst>
                    <a:gs pos="0">
                      <a:srgbClr val="E0F6FE"/>
                    </a:gs>
                    <a:gs pos="100000">
                      <a:srgbClr val="04222C"/>
                    </a:gs>
                  </a:gsLst>
                  <a:lin ang="5400000" scaled="1"/>
                  <a:tileRect/>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Sensor placement</a:t>
            </a:r>
            <a:endParaRPr kumimoji="0" lang="zh-CN" altLang="en-US" sz="24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endParaRPr>
          </a:p>
        </p:txBody>
      </p:sp>
      <p:cxnSp>
        <p:nvCxnSpPr>
          <p:cNvPr id="19" name="直接连接符 18"/>
          <p:cNvCxnSpPr/>
          <p:nvPr/>
        </p:nvCxnSpPr>
        <p:spPr>
          <a:xfrm>
            <a:off x="5945222" y="817123"/>
            <a:ext cx="301557" cy="0"/>
          </a:xfrm>
          <a:prstGeom prst="line">
            <a:avLst/>
          </a:prstGeom>
          <a:ln w="25400">
            <a:solidFill>
              <a:srgbClr val="0F232A"/>
            </a:solidFill>
          </a:ln>
        </p:spPr>
        <p:style>
          <a:lnRef idx="1">
            <a:schemeClr val="accent1"/>
          </a:lnRef>
          <a:fillRef idx="0">
            <a:schemeClr val="accent1"/>
          </a:fillRef>
          <a:effectRef idx="0">
            <a:schemeClr val="accent1"/>
          </a:effectRef>
          <a:fontRef idx="minor">
            <a:schemeClr val="tx1"/>
          </a:fontRef>
        </p:style>
      </p:cxnSp>
      <p:pic>
        <p:nvPicPr>
          <p:cNvPr id="4" name="Picture 3" descr="A close-up of a computer chip&#10;&#10;Description automatically generated with medium confidence">
            <a:extLst>
              <a:ext uri="{FF2B5EF4-FFF2-40B4-BE49-F238E27FC236}">
                <a16:creationId xmlns:a16="http://schemas.microsoft.com/office/drawing/2014/main" id="{1F8F8353-1267-4B10-AEB3-4DF7E9E7B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02" y="1940952"/>
            <a:ext cx="2824823" cy="2118617"/>
          </a:xfrm>
          <a:prstGeom prst="rect">
            <a:avLst/>
          </a:prstGeom>
        </p:spPr>
      </p:pic>
      <p:pic>
        <p:nvPicPr>
          <p:cNvPr id="6" name="Picture 5" descr="A close-up of a microchip&#10;&#10;Description automatically generated with medium confidence">
            <a:extLst>
              <a:ext uri="{FF2B5EF4-FFF2-40B4-BE49-F238E27FC236}">
                <a16:creationId xmlns:a16="http://schemas.microsoft.com/office/drawing/2014/main" id="{DE2E37C8-9DBC-4927-B784-DB9ECE9CE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0461" y="1855042"/>
            <a:ext cx="2290439" cy="2290439"/>
          </a:xfrm>
          <a:prstGeom prst="rect">
            <a:avLst/>
          </a:prstGeom>
          <a:noFill/>
          <a:ln>
            <a:noFill/>
          </a:ln>
        </p:spPr>
      </p:pic>
      <p:pic>
        <p:nvPicPr>
          <p:cNvPr id="8" name="Picture 7" descr="A picture containing electronics&#10;&#10;Description automatically generated">
            <a:extLst>
              <a:ext uri="{FF2B5EF4-FFF2-40B4-BE49-F238E27FC236}">
                <a16:creationId xmlns:a16="http://schemas.microsoft.com/office/drawing/2014/main" id="{4DFDD705-4966-4E6F-9F66-E193C8135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236" y="1010940"/>
            <a:ext cx="4807592" cy="3604281"/>
          </a:xfrm>
          <a:prstGeom prst="rect">
            <a:avLst/>
          </a:prstGeom>
        </p:spPr>
      </p:pic>
      <p:sp>
        <p:nvSpPr>
          <p:cNvPr id="23" name="TextBox 22">
            <a:extLst>
              <a:ext uri="{FF2B5EF4-FFF2-40B4-BE49-F238E27FC236}">
                <a16:creationId xmlns:a16="http://schemas.microsoft.com/office/drawing/2014/main" id="{82B29F7B-E0BE-472B-9DAE-0B61FF500F53}"/>
              </a:ext>
            </a:extLst>
          </p:cNvPr>
          <p:cNvSpPr txBox="1"/>
          <p:nvPr/>
        </p:nvSpPr>
        <p:spPr>
          <a:xfrm>
            <a:off x="8678611" y="4705012"/>
            <a:ext cx="1205144" cy="308995"/>
          </a:xfrm>
          <a:prstGeom prst="rect">
            <a:avLst/>
          </a:prstGeom>
          <a:noFill/>
        </p:spPr>
        <p:txBody>
          <a:bodyPr wrap="square">
            <a:spAutoFit/>
          </a:bodyPr>
          <a:lstStyle/>
          <a:p>
            <a:pPr marL="171450" marR="0" lvl="0" indent="-171450" algn="just"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en-US" altLang="zh-CN" sz="1200" b="0"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Connection</a:t>
            </a:r>
          </a:p>
        </p:txBody>
      </p:sp>
    </p:spTree>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43BC-BA51-4376-BCE2-21C8952611D2}"/>
              </a:ext>
            </a:extLst>
          </p:cNvPr>
          <p:cNvSpPr>
            <a:spLocks noGrp="1"/>
          </p:cNvSpPr>
          <p:nvPr>
            <p:ph type="title"/>
          </p:nvPr>
        </p:nvSpPr>
        <p:spPr/>
        <p:txBody>
          <a:bodyPr/>
          <a:lstStyle/>
          <a:p>
            <a:r>
              <a:rPr lang="en-US" dirty="0"/>
              <a:t>Data Visualization</a:t>
            </a:r>
          </a:p>
        </p:txBody>
      </p:sp>
      <p:pic>
        <p:nvPicPr>
          <p:cNvPr id="5" name="Content Placeholder 4" descr="Graphical user interface&#10;&#10;Description automatically generated">
            <a:extLst>
              <a:ext uri="{FF2B5EF4-FFF2-40B4-BE49-F238E27FC236}">
                <a16:creationId xmlns:a16="http://schemas.microsoft.com/office/drawing/2014/main" id="{2285DB4D-9F80-4636-8ED9-2DEC790DFE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401" y="1690688"/>
            <a:ext cx="6299447" cy="4637943"/>
          </a:xfrm>
        </p:spPr>
      </p:pic>
      <p:pic>
        <p:nvPicPr>
          <p:cNvPr id="7" name="Picture 6" descr="Chart&#10;&#10;Description automatically generated">
            <a:extLst>
              <a:ext uri="{FF2B5EF4-FFF2-40B4-BE49-F238E27FC236}">
                <a16:creationId xmlns:a16="http://schemas.microsoft.com/office/drawing/2014/main" id="{C5FC99AF-CFD3-4B28-9698-9606EED2F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306" y="-29995"/>
            <a:ext cx="3552455" cy="2115801"/>
          </a:xfrm>
          <a:prstGeom prst="rect">
            <a:avLst/>
          </a:prstGeom>
        </p:spPr>
      </p:pic>
      <p:cxnSp>
        <p:nvCxnSpPr>
          <p:cNvPr id="9" name="Straight Connector 8">
            <a:extLst>
              <a:ext uri="{FF2B5EF4-FFF2-40B4-BE49-F238E27FC236}">
                <a16:creationId xmlns:a16="http://schemas.microsoft.com/office/drawing/2014/main" id="{91685C49-3CFD-4A0F-9167-A535952DDBBD}"/>
              </a:ext>
            </a:extLst>
          </p:cNvPr>
          <p:cNvCxnSpPr/>
          <p:nvPr/>
        </p:nvCxnSpPr>
        <p:spPr>
          <a:xfrm>
            <a:off x="7212563"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descr="Chart&#10;&#10;Description automatically generated with medium confidence">
            <a:extLst>
              <a:ext uri="{FF2B5EF4-FFF2-40B4-BE49-F238E27FC236}">
                <a16:creationId xmlns:a16="http://schemas.microsoft.com/office/drawing/2014/main" id="{542D78F9-0DB7-4E2B-B604-CBA98DD4E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1612" y="2046779"/>
            <a:ext cx="3197819" cy="2007932"/>
          </a:xfrm>
          <a:prstGeom prst="rect">
            <a:avLst/>
          </a:prstGeom>
        </p:spPr>
      </p:pic>
      <p:cxnSp>
        <p:nvCxnSpPr>
          <p:cNvPr id="13" name="Straight Connector 12">
            <a:extLst>
              <a:ext uri="{FF2B5EF4-FFF2-40B4-BE49-F238E27FC236}">
                <a16:creationId xmlns:a16="http://schemas.microsoft.com/office/drawing/2014/main" id="{E489BC9A-FD7D-4FE8-ADC6-5F01B31AE5A0}"/>
              </a:ext>
            </a:extLst>
          </p:cNvPr>
          <p:cNvCxnSpPr/>
          <p:nvPr/>
        </p:nvCxnSpPr>
        <p:spPr>
          <a:xfrm>
            <a:off x="7212563" y="2210540"/>
            <a:ext cx="4979437"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descr="Chart&#10;&#10;Description automatically generated">
            <a:extLst>
              <a:ext uri="{FF2B5EF4-FFF2-40B4-BE49-F238E27FC236}">
                <a16:creationId xmlns:a16="http://schemas.microsoft.com/office/drawing/2014/main" id="{ED33760D-CA76-48A7-94CC-CFB47D82C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9322" y="4898778"/>
            <a:ext cx="4698178" cy="1762769"/>
          </a:xfrm>
          <a:prstGeom prst="rect">
            <a:avLst/>
          </a:prstGeom>
        </p:spPr>
      </p:pic>
      <p:cxnSp>
        <p:nvCxnSpPr>
          <p:cNvPr id="17" name="Straight Connector 16">
            <a:extLst>
              <a:ext uri="{FF2B5EF4-FFF2-40B4-BE49-F238E27FC236}">
                <a16:creationId xmlns:a16="http://schemas.microsoft.com/office/drawing/2014/main" id="{91F4C297-B96C-4422-86A7-87D743D64674}"/>
              </a:ext>
            </a:extLst>
          </p:cNvPr>
          <p:cNvCxnSpPr>
            <a:cxnSpLocks/>
          </p:cNvCxnSpPr>
          <p:nvPr/>
        </p:nvCxnSpPr>
        <p:spPr>
          <a:xfrm>
            <a:off x="7208692" y="4211970"/>
            <a:ext cx="4983308" cy="224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75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6"/>
          <p:cNvSpPr txBox="1"/>
          <p:nvPr/>
        </p:nvSpPr>
        <p:spPr>
          <a:xfrm>
            <a:off x="4390417" y="286573"/>
            <a:ext cx="3411166" cy="461665"/>
          </a:xfrm>
          <a:prstGeom prst="rect">
            <a:avLst/>
          </a:prstGeom>
          <a:noFill/>
        </p:spPr>
        <p:txBody>
          <a:bodyPr wrap="square" rtlCol="0">
            <a:spAutoFit/>
          </a:bodyPr>
          <a:lstStyle>
            <a:defPPr>
              <a:defRPr lang="zh-CN"/>
            </a:defPPr>
            <a:lvl1pPr algn="ctr">
              <a:defRPr sz="3600">
                <a:gradFill flip="none" rotWithShape="1">
                  <a:gsLst>
                    <a:gs pos="0">
                      <a:srgbClr val="E0F6FE"/>
                    </a:gs>
                    <a:gs pos="100000">
                      <a:srgbClr val="04222C"/>
                    </a:gs>
                  </a:gsLst>
                  <a:lin ang="5400000" scaled="1"/>
                  <a:tileRect/>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Latency Time</a:t>
            </a:r>
            <a:endParaRPr kumimoji="0" lang="zh-CN" altLang="en-US" sz="24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endParaRPr>
          </a:p>
        </p:txBody>
      </p:sp>
      <p:cxnSp>
        <p:nvCxnSpPr>
          <p:cNvPr id="19" name="直接连接符 18"/>
          <p:cNvCxnSpPr/>
          <p:nvPr/>
        </p:nvCxnSpPr>
        <p:spPr>
          <a:xfrm>
            <a:off x="5945222" y="817123"/>
            <a:ext cx="301557" cy="0"/>
          </a:xfrm>
          <a:prstGeom prst="line">
            <a:avLst/>
          </a:prstGeom>
          <a:ln w="25400">
            <a:solidFill>
              <a:srgbClr val="0F232A"/>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16662A0-47D5-4D8B-ACAB-EC2A6688B10A}"/>
              </a:ext>
            </a:extLst>
          </p:cNvPr>
          <p:cNvPicPr>
            <a:picLocks noChangeAspect="1"/>
          </p:cNvPicPr>
          <p:nvPr/>
        </p:nvPicPr>
        <p:blipFill>
          <a:blip r:embed="rId3"/>
          <a:stretch>
            <a:fillRect/>
          </a:stretch>
        </p:blipFill>
        <p:spPr>
          <a:xfrm>
            <a:off x="2133047" y="2395393"/>
            <a:ext cx="7925906" cy="2067213"/>
          </a:xfrm>
          <a:prstGeom prst="rect">
            <a:avLst/>
          </a:prstGeom>
        </p:spPr>
      </p:pic>
    </p:spTree>
    <p:extLst>
      <p:ext uri="{BB962C8B-B14F-4D97-AF65-F5344CB8AC3E}">
        <p14:creationId xmlns:p14="http://schemas.microsoft.com/office/powerpoint/2010/main" val="3462517246"/>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970178" y="4140187"/>
            <a:ext cx="6251642" cy="5435626"/>
            <a:chOff x="1015096" y="1399867"/>
            <a:chExt cx="4667511" cy="4058266"/>
          </a:xfrm>
        </p:grpSpPr>
        <p:grpSp>
          <p:nvGrpSpPr>
            <p:cNvPr id="2" name="组合 1"/>
            <p:cNvGrpSpPr/>
            <p:nvPr/>
          </p:nvGrpSpPr>
          <p:grpSpPr>
            <a:xfrm>
              <a:off x="1015096" y="1399867"/>
              <a:ext cx="4667511" cy="4058266"/>
              <a:chOff x="821495" y="1058236"/>
              <a:chExt cx="5813473" cy="5054647"/>
            </a:xfrm>
          </p:grpSpPr>
          <p:pic>
            <p:nvPicPr>
              <p:cNvPr id="10" name="图片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1000"/>
                        </a14:imgEffect>
                        <a14:imgEffect>
                          <a14:saturation sat="0"/>
                        </a14:imgEffect>
                      </a14:imgLayer>
                    </a14:imgProps>
                  </a:ext>
                  <a:ext uri="{28A0092B-C50C-407E-A947-70E740481C1C}">
                    <a14:useLocalDpi xmlns:a14="http://schemas.microsoft.com/office/drawing/2010/main" val="0"/>
                  </a:ext>
                </a:extLst>
              </a:blip>
              <a:srcRect b="23315"/>
              <a:stretch>
                <a:fillRect/>
              </a:stretch>
            </p:blipFill>
            <p:spPr>
              <a:xfrm rot="5400000">
                <a:off x="2654276" y="2132191"/>
                <a:ext cx="5054647" cy="2906737"/>
              </a:xfrm>
              <a:prstGeom prst="rect">
                <a:avLst/>
              </a:prstGeom>
            </p:spPr>
          </p:pic>
          <p:pic>
            <p:nvPicPr>
              <p:cNvPr id="11" name="图片 10"/>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61000"/>
                        </a14:imgEffect>
                        <a14:imgEffect>
                          <a14:saturation sat="0"/>
                        </a14:imgEffect>
                      </a14:imgLayer>
                    </a14:imgProps>
                  </a:ext>
                  <a:ext uri="{28A0092B-C50C-407E-A947-70E740481C1C}">
                    <a14:useLocalDpi xmlns:a14="http://schemas.microsoft.com/office/drawing/2010/main" val="0"/>
                  </a:ext>
                </a:extLst>
              </a:blip>
              <a:srcRect b="23315"/>
              <a:stretch>
                <a:fillRect/>
              </a:stretch>
            </p:blipFill>
            <p:spPr>
              <a:xfrm rot="16200000" flipH="1">
                <a:off x="-252460" y="2132191"/>
                <a:ext cx="5054647" cy="2906737"/>
              </a:xfrm>
              <a:prstGeom prst="rect">
                <a:avLst/>
              </a:prstGeom>
            </p:spPr>
          </p:pic>
        </p:grpSp>
        <p:sp>
          <p:nvSpPr>
            <p:cNvPr id="13" name="菱形 12"/>
            <p:cNvSpPr/>
            <p:nvPr/>
          </p:nvSpPr>
          <p:spPr>
            <a:xfrm>
              <a:off x="2444179" y="2524328"/>
              <a:ext cx="1809344" cy="1809344"/>
            </a:xfrm>
            <a:prstGeom prst="diamond">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41" name="组合 40"/>
          <p:cNvGrpSpPr/>
          <p:nvPr/>
        </p:nvGrpSpPr>
        <p:grpSpPr>
          <a:xfrm>
            <a:off x="3496087" y="2135626"/>
            <a:ext cx="5199826" cy="1838407"/>
            <a:chOff x="3496087" y="1448936"/>
            <a:chExt cx="5199826" cy="1838407"/>
          </a:xfrm>
        </p:grpSpPr>
        <p:sp>
          <p:nvSpPr>
            <p:cNvPr id="42" name="矩形 41"/>
            <p:cNvSpPr/>
            <p:nvPr/>
          </p:nvSpPr>
          <p:spPr>
            <a:xfrm>
              <a:off x="3496087" y="1839543"/>
              <a:ext cx="5199826" cy="1447800"/>
            </a:xfrm>
            <a:prstGeom prst="rect">
              <a:avLst/>
            </a:prstGeom>
            <a:noFill/>
            <a:ln w="38100">
              <a:solidFill>
                <a:srgbClr val="0F23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F232A"/>
                </a:solidFill>
                <a:effectLst/>
                <a:uLnTx/>
                <a:uFillTx/>
                <a:latin typeface="等线" panose="020F0502020204030204"/>
                <a:ea typeface="等线" panose="02010600030101010101" pitchFamily="2" charset="-122"/>
                <a:cs typeface="+mn-cs"/>
              </a:endParaRPr>
            </a:p>
          </p:txBody>
        </p:sp>
        <p:sp>
          <p:nvSpPr>
            <p:cNvPr id="43" name="矩形 42"/>
            <p:cNvSpPr/>
            <p:nvPr/>
          </p:nvSpPr>
          <p:spPr>
            <a:xfrm>
              <a:off x="4347605" y="1448936"/>
              <a:ext cx="3496791" cy="72978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F232A"/>
                </a:solidFill>
                <a:effectLst/>
                <a:uLnTx/>
                <a:uFillTx/>
                <a:latin typeface="等线" panose="020F0502020204030204"/>
                <a:ea typeface="等线" panose="02010600030101010101" pitchFamily="2" charset="-122"/>
                <a:cs typeface="+mn-cs"/>
              </a:endParaRPr>
            </a:p>
          </p:txBody>
        </p:sp>
      </p:grpSp>
      <p:sp>
        <p:nvSpPr>
          <p:cNvPr id="45" name="TextBox 76"/>
          <p:cNvSpPr txBox="1"/>
          <p:nvPr/>
        </p:nvSpPr>
        <p:spPr>
          <a:xfrm>
            <a:off x="4718667" y="2135626"/>
            <a:ext cx="275466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rPr>
              <a:t>PART 02</a:t>
            </a:r>
            <a:endParaRPr kumimoji="0" lang="zh-CN" altLang="en-US" sz="48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endParaRPr>
          </a:p>
        </p:txBody>
      </p:sp>
      <p:sp>
        <p:nvSpPr>
          <p:cNvPr id="46" name="任意多边形: 形状 45"/>
          <p:cNvSpPr/>
          <p:nvPr/>
        </p:nvSpPr>
        <p:spPr>
          <a:xfrm>
            <a:off x="4884288" y="0"/>
            <a:ext cx="2423424" cy="1211712"/>
          </a:xfrm>
          <a:custGeom>
            <a:avLst/>
            <a:gdLst>
              <a:gd name="connsiteX0" fmla="*/ 0 w 2779060"/>
              <a:gd name="connsiteY0" fmla="*/ 0 h 1389530"/>
              <a:gd name="connsiteX1" fmla="*/ 2779060 w 2779060"/>
              <a:gd name="connsiteY1" fmla="*/ 0 h 1389530"/>
              <a:gd name="connsiteX2" fmla="*/ 1389530 w 2779060"/>
              <a:gd name="connsiteY2" fmla="*/ 1389530 h 1389530"/>
              <a:gd name="connsiteX3" fmla="*/ 0 w 2779060"/>
              <a:gd name="connsiteY3" fmla="*/ 0 h 1389530"/>
            </a:gdLst>
            <a:ahLst/>
            <a:cxnLst>
              <a:cxn ang="0">
                <a:pos x="connsiteX0" y="connsiteY0"/>
              </a:cxn>
              <a:cxn ang="0">
                <a:pos x="connsiteX1" y="connsiteY1"/>
              </a:cxn>
              <a:cxn ang="0">
                <a:pos x="connsiteX2" y="connsiteY2"/>
              </a:cxn>
              <a:cxn ang="0">
                <a:pos x="connsiteX3" y="connsiteY3"/>
              </a:cxn>
            </a:cxnLst>
            <a:rect l="l" t="t" r="r" b="b"/>
            <a:pathLst>
              <a:path w="2779060" h="1389530">
                <a:moveTo>
                  <a:pt x="0" y="0"/>
                </a:moveTo>
                <a:lnTo>
                  <a:pt x="2779060" y="0"/>
                </a:lnTo>
                <a:lnTo>
                  <a:pt x="1389530" y="1389530"/>
                </a:lnTo>
                <a:lnTo>
                  <a:pt x="0" y="0"/>
                </a:lnTo>
                <a:close/>
              </a:path>
            </a:pathLst>
          </a:custGeom>
          <a:solidFill>
            <a:srgbClr val="0F23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TextBox 76">
            <a:extLst>
              <a:ext uri="{FF2B5EF4-FFF2-40B4-BE49-F238E27FC236}">
                <a16:creationId xmlns:a16="http://schemas.microsoft.com/office/drawing/2014/main" id="{29B1CD74-7B4A-22C1-D4EB-C96588EA60EE}"/>
              </a:ext>
            </a:extLst>
          </p:cNvPr>
          <p:cNvSpPr txBox="1"/>
          <p:nvPr/>
        </p:nvSpPr>
        <p:spPr>
          <a:xfrm>
            <a:off x="3496087" y="3031566"/>
            <a:ext cx="51998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Machine Learning for IAQ</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16458252"/>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p:cNvSpPr txBox="1"/>
          <p:nvPr/>
        </p:nvSpPr>
        <p:spPr>
          <a:xfrm>
            <a:off x="4390417" y="286573"/>
            <a:ext cx="3411166" cy="461665"/>
          </a:xfrm>
          <a:prstGeom prst="rect">
            <a:avLst/>
          </a:prstGeom>
          <a:noFill/>
        </p:spPr>
        <p:txBody>
          <a:bodyPr wrap="square" rtlCol="0">
            <a:spAutoFit/>
          </a:bodyPr>
          <a:lstStyle>
            <a:defPPr>
              <a:defRPr lang="zh-CN"/>
            </a:defPPr>
            <a:lvl1pPr algn="ctr">
              <a:defRPr sz="3600">
                <a:gradFill flip="none" rotWithShape="1">
                  <a:gsLst>
                    <a:gs pos="0">
                      <a:srgbClr val="E0F6FE"/>
                    </a:gs>
                    <a:gs pos="100000">
                      <a:srgbClr val="04222C"/>
                    </a:gs>
                  </a:gsLst>
                  <a:lin ang="5400000" scaled="1"/>
                  <a:tileRect/>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0F232A"/>
                </a:solidFill>
              </a:rPr>
              <a:t>IAQ</a:t>
            </a:r>
            <a:endParaRPr kumimoji="0" lang="zh-CN" altLang="en-US" sz="2400" b="1" i="0" u="none" strike="noStrike" kern="1200" cap="none" spc="0" normalizeH="0" baseline="0" noProof="0" dirty="0">
              <a:ln>
                <a:noFill/>
              </a:ln>
              <a:solidFill>
                <a:srgbClr val="0F232A"/>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p:nvCxnSpPr>
        <p:spPr>
          <a:xfrm>
            <a:off x="5945222" y="817123"/>
            <a:ext cx="301557" cy="0"/>
          </a:xfrm>
          <a:prstGeom prst="line">
            <a:avLst/>
          </a:prstGeom>
          <a:ln w="25400">
            <a:solidFill>
              <a:srgbClr val="0F232A"/>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95321AEE-B4FD-8A40-B6BC-5C148F434FC9}"/>
              </a:ext>
            </a:extLst>
          </p:cNvPr>
          <p:cNvSpPr>
            <a:spLocks noGrp="1"/>
          </p:cNvSpPr>
          <p:nvPr>
            <p:ph idx="1"/>
          </p:nvPr>
        </p:nvSpPr>
        <p:spPr>
          <a:xfrm>
            <a:off x="578069" y="2230582"/>
            <a:ext cx="4730917" cy="4351338"/>
          </a:xfrm>
        </p:spPr>
        <p:txBody>
          <a:bodyPr/>
          <a:lstStyle/>
          <a:p>
            <a:pPr marL="0" indent="0" algn="ctr">
              <a:lnSpc>
                <a:spcPct val="100000"/>
              </a:lnSpc>
              <a:spcBef>
                <a:spcPts val="0"/>
              </a:spcBef>
              <a:buNone/>
              <a:defRPr/>
            </a:pPr>
            <a:r>
              <a:rPr lang="en-US" altLang="zh-CN" b="1" dirty="0">
                <a:solidFill>
                  <a:prstClr val="black"/>
                </a:solidFill>
                <a:latin typeface="微软雅黑" panose="020B0503020204020204" pitchFamily="34" charset="-122"/>
                <a:ea typeface="微软雅黑" panose="020B0503020204020204" pitchFamily="34" charset="-122"/>
              </a:rPr>
              <a:t>The air quality within and around buildings and structures, especially as it relates to the health and comfort of building occupants.</a:t>
            </a:r>
            <a:endParaRPr lang="en-US" b="1" dirty="0">
              <a:solidFill>
                <a:prstClr val="black"/>
              </a:solidFill>
              <a:latin typeface="微软雅黑" panose="020B0503020204020204" pitchFamily="34" charset="-122"/>
              <a:ea typeface="微软雅黑" panose="020B0503020204020204" pitchFamily="34" charset="-122"/>
            </a:endParaRPr>
          </a:p>
        </p:txBody>
      </p:sp>
      <p:pic>
        <p:nvPicPr>
          <p:cNvPr id="1026" name="Picture 2" descr="Why You Should Focus on Proactive IAQ Tests Versus Reactive IAQ Tests">
            <a:extLst>
              <a:ext uri="{FF2B5EF4-FFF2-40B4-BE49-F238E27FC236}">
                <a16:creationId xmlns:a16="http://schemas.microsoft.com/office/drawing/2014/main" id="{A5BBDD69-CC49-2F4A-B047-5389B0AA0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441" y="1450410"/>
            <a:ext cx="6528289" cy="395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528222"/>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247</Words>
  <Application>Microsoft Office PowerPoint</Application>
  <PresentationFormat>Widescreen</PresentationFormat>
  <Paragraphs>43</Paragraphs>
  <Slides>14</Slides>
  <Notes>9</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等线</vt:lpstr>
      <vt:lpstr>等线</vt:lpstr>
      <vt:lpstr>微软雅黑</vt:lpstr>
      <vt:lpstr>Arial</vt:lpstr>
      <vt:lpstr>Calibri</vt:lpstr>
      <vt:lpstr>Calibri Light</vt:lpstr>
      <vt:lpstr>Wingdings</vt:lpstr>
      <vt:lpstr>Office Theme</vt:lpstr>
      <vt:lpstr>PowerPoint Presentation</vt:lpstr>
      <vt:lpstr>PowerPoint Presentation</vt:lpstr>
      <vt:lpstr>Goal of this system</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Height Test</vt:lpstr>
      <vt:lpstr>Air Quality Test</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 Hongyi</dc:creator>
  <cp:lastModifiedBy>Xu, Hongyi</cp:lastModifiedBy>
  <cp:revision>4</cp:revision>
  <dcterms:created xsi:type="dcterms:W3CDTF">2022-04-28T05:23:01Z</dcterms:created>
  <dcterms:modified xsi:type="dcterms:W3CDTF">2022-04-28T18:22:27Z</dcterms:modified>
</cp:coreProperties>
</file>